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embeddings/Microsoft_Equation3.bin" ContentType="application/vnd.openxmlformats-officedocument.oleObject"/>
  <Default Extension="pict" ContentType="image/pict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embeddings/Microsoft_Equation2.bin" ContentType="application/vnd.openxmlformats-officedocument.oleObject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Default Extension="wmf" ContentType="image/x-wmf"/>
  <Override PartName="/ppt/slides/slide48.xml" ContentType="application/vnd.openxmlformats-officedocument.presentationml.slide+xml"/>
  <Override PartName="/docProps/app.xml" ContentType="application/vnd.openxmlformats-officedocument.extended-properties+xml"/>
  <Override PartName="/ppt/embeddings/Microsoft_Equation1.bin" ContentType="application/vnd.openxmlformats-officedocument.oleObject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328" r:id="rId3"/>
    <p:sldId id="257" r:id="rId4"/>
    <p:sldId id="330" r:id="rId5"/>
    <p:sldId id="331" r:id="rId6"/>
    <p:sldId id="259" r:id="rId7"/>
    <p:sldId id="316" r:id="rId8"/>
    <p:sldId id="317" r:id="rId9"/>
    <p:sldId id="332" r:id="rId10"/>
    <p:sldId id="334" r:id="rId11"/>
    <p:sldId id="333" r:id="rId12"/>
    <p:sldId id="354" r:id="rId13"/>
    <p:sldId id="353" r:id="rId14"/>
    <p:sldId id="356" r:id="rId15"/>
    <p:sldId id="357" r:id="rId16"/>
    <p:sldId id="335" r:id="rId17"/>
    <p:sldId id="265" r:id="rId18"/>
    <p:sldId id="336" r:id="rId19"/>
    <p:sldId id="337" r:id="rId20"/>
    <p:sldId id="338" r:id="rId21"/>
    <p:sldId id="269" r:id="rId22"/>
    <p:sldId id="270" r:id="rId23"/>
    <p:sldId id="271" r:id="rId24"/>
    <p:sldId id="315" r:id="rId25"/>
    <p:sldId id="275" r:id="rId26"/>
    <p:sldId id="279" r:id="rId27"/>
    <p:sldId id="278" r:id="rId28"/>
    <p:sldId id="280" r:id="rId29"/>
    <p:sldId id="277" r:id="rId30"/>
    <p:sldId id="282" r:id="rId31"/>
    <p:sldId id="276" r:id="rId32"/>
    <p:sldId id="285" r:id="rId33"/>
    <p:sldId id="318" r:id="rId34"/>
    <p:sldId id="287" r:id="rId35"/>
    <p:sldId id="342" r:id="rId36"/>
    <p:sldId id="343" r:id="rId37"/>
    <p:sldId id="340" r:id="rId38"/>
    <p:sldId id="286" r:id="rId39"/>
    <p:sldId id="349" r:id="rId40"/>
    <p:sldId id="348" r:id="rId41"/>
    <p:sldId id="350" r:id="rId42"/>
    <p:sldId id="347" r:id="rId43"/>
    <p:sldId id="341" r:id="rId44"/>
    <p:sldId id="299" r:id="rId45"/>
    <p:sldId id="345" r:id="rId46"/>
    <p:sldId id="305" r:id="rId47"/>
    <p:sldId id="346" r:id="rId48"/>
    <p:sldId id="301" r:id="rId49"/>
    <p:sldId id="291" r:id="rId50"/>
    <p:sldId id="323" r:id="rId51"/>
    <p:sldId id="292" r:id="rId52"/>
    <p:sldId id="300" r:id="rId53"/>
    <p:sldId id="306" r:id="rId54"/>
    <p:sldId id="307" r:id="rId55"/>
    <p:sldId id="322" r:id="rId56"/>
    <p:sldId id="351" r:id="rId57"/>
    <p:sldId id="352" r:id="rId58"/>
    <p:sldId id="308" r:id="rId59"/>
    <p:sldId id="310" r:id="rId60"/>
    <p:sldId id="319" r:id="rId61"/>
    <p:sldId id="320" r:id="rId62"/>
    <p:sldId id="326" r:id="rId63"/>
    <p:sldId id="358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68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ict"/><Relationship Id="rId2" Type="http://schemas.openxmlformats.org/officeDocument/2006/relationships/image" Target="../media/image28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C-B635-4641-9962-DA94228DA4F0}" type="datetimeFigureOut">
              <a:rPr lang="en-US" smtClean="0"/>
              <a:pPr/>
              <a:t>3/5/14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3715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C-B635-4641-9962-DA94228DA4F0}" type="datetimeFigureOut">
              <a:rPr lang="en-US" smtClean="0"/>
              <a:pPr/>
              <a:t>3/5/14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743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C-B635-4641-9962-DA94228DA4F0}" type="datetimeFigureOut">
              <a:rPr lang="en-US" smtClean="0"/>
              <a:pPr/>
              <a:t>3/5/14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7657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C-B635-4641-9962-DA94228DA4F0}" type="datetimeFigureOut">
              <a:rPr lang="en-US" smtClean="0"/>
              <a:pPr/>
              <a:t>3/5/14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2302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C-B635-4641-9962-DA94228DA4F0}" type="datetimeFigureOut">
              <a:rPr lang="en-US" smtClean="0"/>
              <a:pPr/>
              <a:t>3/5/14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493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C-B635-4641-9962-DA94228DA4F0}" type="datetimeFigureOut">
              <a:rPr lang="en-US" smtClean="0"/>
              <a:pPr/>
              <a:t>3/5/14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2689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C-B635-4641-9962-DA94228DA4F0}" type="datetimeFigureOut">
              <a:rPr lang="en-US" smtClean="0"/>
              <a:pPr/>
              <a:t>3/5/14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7668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C-B635-4641-9962-DA94228DA4F0}" type="datetimeFigureOut">
              <a:rPr lang="en-US" smtClean="0"/>
              <a:pPr/>
              <a:t>3/5/14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1044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C-B635-4641-9962-DA94228DA4F0}" type="datetimeFigureOut">
              <a:rPr lang="en-US" smtClean="0"/>
              <a:pPr/>
              <a:t>3/5/14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2979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C-B635-4641-9962-DA94228DA4F0}" type="datetimeFigureOut">
              <a:rPr lang="en-US" smtClean="0"/>
              <a:pPr/>
              <a:t>3/5/14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1080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C-B635-4641-9962-DA94228DA4F0}" type="datetimeFigureOut">
              <a:rPr lang="en-US" smtClean="0"/>
              <a:pPr/>
              <a:t>3/5/14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77DE-0373-49CA-BC58-E0213467C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867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9FF4C-B635-4641-9962-DA94228DA4F0}" type="datetimeFigureOut">
              <a:rPr lang="en-US" smtClean="0"/>
              <a:pPr/>
              <a:t>3/5/14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677DE-0373-49CA-BC58-E0213467C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183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7.png"/><Relationship Id="rId5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7.png"/><Relationship Id="rId5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15.png"/><Relationship Id="rId7" Type="http://schemas.openxmlformats.org/officeDocument/2006/relationships/image" Target="../media/image21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wmf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oleObject" Target="../embeddings/Microsoft_Equation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8" Type="http://schemas.openxmlformats.org/officeDocument/2006/relationships/image" Target="../media/image73.png"/><Relationship Id="rId9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7.png"/><Relationship Id="rId5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8" Type="http://schemas.openxmlformats.org/officeDocument/2006/relationships/image" Target="../media/image73.png"/><Relationship Id="rId9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7" Type="http://schemas.openxmlformats.org/officeDocument/2006/relationships/image" Target="../media/image87.png"/><Relationship Id="rId8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7.png"/><Relationship Id="rId5" Type="http://schemas.openxmlformats.org/officeDocument/2006/relationships/image" Target="../media/image8.wmf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90.png"/><Relationship Id="rId6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5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Relationship Id="rId3" Type="http://schemas.openxmlformats.org/officeDocument/2006/relationships/image" Target="../media/image9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png"/><Relationship Id="rId3" Type="http://schemas.openxmlformats.org/officeDocument/2006/relationships/image" Target="../media/image9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png"/><Relationship Id="rId3" Type="http://schemas.openxmlformats.org/officeDocument/2006/relationships/image" Target="../media/image9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png"/><Relationship Id="rId3" Type="http://schemas.openxmlformats.org/officeDocument/2006/relationships/image" Target="../media/image9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png"/><Relationship Id="rId3" Type="http://schemas.openxmlformats.org/officeDocument/2006/relationships/image" Target="../media/image9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png"/><Relationship Id="rId3" Type="http://schemas.openxmlformats.org/officeDocument/2006/relationships/image" Target="../media/image9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png"/><Relationship Id="rId3" Type="http://schemas.openxmlformats.org/officeDocument/2006/relationships/image" Target="../media/image9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15.png"/><Relationship Id="rId7" Type="http://schemas.openxmlformats.org/officeDocument/2006/relationships/image" Target="../media/image21.png"/><Relationship Id="rId8" Type="http://schemas.openxmlformats.org/officeDocument/2006/relationships/image" Target="../media/image16.png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15.png"/><Relationship Id="rId7" Type="http://schemas.openxmlformats.org/officeDocument/2006/relationships/image" Target="../media/image21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9.wmf"/><Relationship Id="rId5" Type="http://schemas.openxmlformats.org/officeDocument/2006/relationships/image" Target="../media/image10.wmf"/><Relationship Id="rId6" Type="http://schemas.openxmlformats.org/officeDocument/2006/relationships/image" Target="../media/image7.png"/><Relationship Id="rId7" Type="http://schemas.openxmlformats.org/officeDocument/2006/relationships/image" Target="../media/image8.wmf"/><Relationship Id="rId8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Reliable Deniable Communication: Hiding Messages in Noise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755" y="2887955"/>
            <a:ext cx="1460500" cy="146050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3743" y="2514600"/>
            <a:ext cx="1728787" cy="20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838530" y="4446737"/>
            <a:ext cx="1749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Mayank</a:t>
            </a:r>
            <a:r>
              <a:rPr lang="en-US" dirty="0"/>
              <a:t> </a:t>
            </a:r>
            <a:r>
              <a:rPr lang="en-US" dirty="0" err="1"/>
              <a:t>Bakshi</a:t>
            </a:r>
            <a:endParaRPr lang="en-US" dirty="0"/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743530" y="4458405"/>
            <a:ext cx="2371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 smtClean="0"/>
              <a:t>Mahdi</a:t>
            </a:r>
            <a:r>
              <a:rPr lang="en-US" dirty="0" smtClean="0"/>
              <a:t> </a:t>
            </a:r>
            <a:r>
              <a:rPr lang="en-US" dirty="0" err="1" smtClean="0"/>
              <a:t>Jafari</a:t>
            </a:r>
            <a:r>
              <a:rPr lang="en-US" dirty="0" smtClean="0"/>
              <a:t> </a:t>
            </a:r>
            <a:r>
              <a:rPr lang="en-US" dirty="0" err="1" smtClean="0"/>
              <a:t>Siavoshani</a:t>
            </a:r>
            <a:endParaRPr lang="en-US" dirty="0"/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7645400" y="3457867"/>
            <a:ext cx="800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ME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7331075" y="4464485"/>
            <a:ext cx="1660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Sidharth</a:t>
            </a:r>
            <a:r>
              <a:rPr lang="en-US" dirty="0"/>
              <a:t> </a:t>
            </a:r>
            <a:r>
              <a:rPr lang="en-US" dirty="0" err="1"/>
              <a:t>Jaggi</a:t>
            </a:r>
            <a:endParaRPr lang="en-US" dirty="0"/>
          </a:p>
        </p:txBody>
      </p:sp>
      <p:pic>
        <p:nvPicPr>
          <p:cNvPr id="15" name="Picture 18" descr="cu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3138" y="5257800"/>
            <a:ext cx="14462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5175" y="5214938"/>
            <a:ext cx="1368425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2090738" y="6275388"/>
            <a:ext cx="164306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/>
              <a:t>The Chinese University </a:t>
            </a:r>
          </a:p>
          <a:p>
            <a:pPr algn="ctr"/>
            <a:r>
              <a:rPr lang="en-US" sz="1100"/>
              <a:t>of Hong Kong</a:t>
            </a: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4832350" y="6275388"/>
            <a:ext cx="11874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/>
              <a:t>The Institute of </a:t>
            </a:r>
          </a:p>
          <a:p>
            <a:pPr algn="ctr"/>
            <a:r>
              <a:rPr lang="en-US" sz="1100"/>
              <a:t>Network Coding</a:t>
            </a: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311339" y="4447212"/>
            <a:ext cx="22932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Pak </a:t>
            </a:r>
            <a:r>
              <a:rPr lang="en-US" dirty="0" err="1" smtClean="0"/>
              <a:t>Hou</a:t>
            </a:r>
            <a:r>
              <a:rPr lang="en-US" dirty="0" smtClean="0"/>
              <a:t> (Howard) </a:t>
            </a:r>
            <a:r>
              <a:rPr lang="en-US" dirty="0" err="1" smtClean="0"/>
              <a:t>Che</a:t>
            </a:r>
            <a:endParaRPr lang="en-US" dirty="0"/>
          </a:p>
        </p:txBody>
      </p:sp>
      <p:pic>
        <p:nvPicPr>
          <p:cNvPr id="23" name="Picture 22" descr="IMG_095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66725" y="2809875"/>
            <a:ext cx="1752600" cy="131445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771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work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2767923" y="2857648"/>
            <a:ext cx="213617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23091" y="1628800"/>
            <a:ext cx="1793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No shared secret  </a:t>
            </a:r>
            <a:endParaRPr lang="en-US" dirty="0"/>
          </a:p>
        </p:txBody>
      </p:sp>
      <p:pic>
        <p:nvPicPr>
          <p:cNvPr id="15" name="Picture 14" descr="C:\Users\Howard\AppData\Local\Microsoft\Windows\Temporary Internet Files\Content.IE5\GI85S2D8\MC9001500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231259" y="4392588"/>
            <a:ext cx="1455541" cy="217711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:\Users\Howard\AppData\Local\Microsoft\Windows\Temporary Internet Files\Content.IE5\OO7FNC5L\MC90024118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94004" y="2819400"/>
            <a:ext cx="1077796" cy="14478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Howard\AppData\Local\Microsoft\Windows\Temporary Internet Files\Content.IE5\E3MEVNKC\MC90044146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08203" y="32766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:\Users\Howard\AppData\Local\Microsoft\Windows\Temporary Internet Files\Content.IE5\5G60T724\MC90018715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0" y="2819400"/>
            <a:ext cx="1115324" cy="9144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ight Arrow 21"/>
          <p:cNvSpPr/>
          <p:nvPr/>
        </p:nvSpPr>
        <p:spPr>
          <a:xfrm rot="2028370">
            <a:off x="3469839" y="4086555"/>
            <a:ext cx="3887076" cy="50628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3752872" y="3048000"/>
            <a:ext cx="2647928" cy="49611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648200" y="2743200"/>
            <a:ext cx="881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BSC(p</a:t>
            </a:r>
            <a:r>
              <a:rPr lang="en-US" baseline="-25000" dirty="0" err="1" smtClean="0"/>
              <a:t>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648200" y="4355068"/>
            <a:ext cx="910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BSC(p</a:t>
            </a:r>
            <a:r>
              <a:rPr lang="en-US" baseline="-25000" dirty="0" err="1" smtClean="0"/>
              <a:t>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20586" y="38100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</a:t>
            </a:r>
            <a:r>
              <a:rPr lang="en-US" b="1" baseline="-25000" dirty="0" err="1" smtClean="0"/>
              <a:t>b</a:t>
            </a:r>
            <a:r>
              <a:rPr lang="en-US" b="1" dirty="0" smtClean="0"/>
              <a:t> &lt; p</a:t>
            </a:r>
            <a:r>
              <a:rPr lang="en-US" b="1" baseline="-25000" dirty="0" smtClean="0"/>
              <a:t>w</a:t>
            </a:r>
            <a:endParaRPr lang="en-US" b="1" baseline="-25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878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3698557"/>
            <a:ext cx="1854200" cy="22528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6213157"/>
            <a:ext cx="24196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Wicked </a:t>
            </a:r>
            <a:r>
              <a:rPr lang="en-US" sz="2600" b="1" dirty="0" err="1" smtClean="0"/>
              <a:t>Willie(s</a:t>
            </a:r>
            <a:r>
              <a:rPr lang="en-US" sz="2600" b="1" dirty="0" smtClean="0"/>
              <a:t>)</a:t>
            </a:r>
            <a:endParaRPr lang="en-US" sz="2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6213157"/>
            <a:ext cx="25191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Base-station Bob</a:t>
            </a:r>
            <a:endParaRPr lang="en-US" sz="2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28600"/>
            <a:ext cx="4660900" cy="1739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6800" y="685800"/>
            <a:ext cx="17500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Aerial Alice</a:t>
            </a:r>
            <a:endParaRPr lang="en-US" sz="26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86200"/>
            <a:ext cx="3517900" cy="2311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256259">
            <a:off x="6662278" y="162231"/>
            <a:ext cx="1264495" cy="12929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82663" y="1447798"/>
            <a:ext cx="202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Directional antenna</a:t>
            </a:r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>
            <a:off x="7162800" y="1600200"/>
            <a:ext cx="762000" cy="24384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2946772">
            <a:off x="5195532" y="1021180"/>
            <a:ext cx="533400" cy="3637478"/>
          </a:xfrm>
          <a:prstGeom prst="triangle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400" y="1676400"/>
            <a:ext cx="1574800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4648200"/>
            <a:ext cx="3117742" cy="1943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752600"/>
            <a:ext cx="1828800" cy="233362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Steganography</a:t>
            </a:r>
            <a:r>
              <a:rPr lang="en-US" dirty="0" smtClean="0"/>
              <a:t>: Other work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1676400"/>
            <a:ext cx="13462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Steganography</a:t>
            </a:r>
            <a:r>
              <a:rPr lang="en-US" dirty="0" smtClean="0"/>
              <a:t>: Other 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786062"/>
            <a:ext cx="5207000" cy="2928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71800"/>
            <a:ext cx="2641600" cy="307340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2215444" y="654580"/>
            <a:ext cx="402602" cy="702235"/>
          </a:xfrm>
          <a:custGeom>
            <a:avLst/>
            <a:gdLst>
              <a:gd name="connsiteX0" fmla="*/ 0 w 402602"/>
              <a:gd name="connsiteY0" fmla="*/ 36864 h 702235"/>
              <a:gd name="connsiteX1" fmla="*/ 14112 w 402602"/>
              <a:gd name="connsiteY1" fmla="*/ 304976 h 702235"/>
              <a:gd name="connsiteX2" fmla="*/ 42334 w 402602"/>
              <a:gd name="connsiteY2" fmla="*/ 347309 h 702235"/>
              <a:gd name="connsiteX3" fmla="*/ 56445 w 402602"/>
              <a:gd name="connsiteY3" fmla="*/ 389642 h 702235"/>
              <a:gd name="connsiteX4" fmla="*/ 70556 w 402602"/>
              <a:gd name="connsiteY4" fmla="*/ 474309 h 702235"/>
              <a:gd name="connsiteX5" fmla="*/ 98778 w 402602"/>
              <a:gd name="connsiteY5" fmla="*/ 135642 h 702235"/>
              <a:gd name="connsiteX6" fmla="*/ 112889 w 402602"/>
              <a:gd name="connsiteY6" fmla="*/ 79198 h 702235"/>
              <a:gd name="connsiteX7" fmla="*/ 141112 w 402602"/>
              <a:gd name="connsiteY7" fmla="*/ 177976 h 702235"/>
              <a:gd name="connsiteX8" fmla="*/ 155223 w 402602"/>
              <a:gd name="connsiteY8" fmla="*/ 276753 h 702235"/>
              <a:gd name="connsiteX9" fmla="*/ 169334 w 402602"/>
              <a:gd name="connsiteY9" fmla="*/ 361420 h 702235"/>
              <a:gd name="connsiteX10" fmla="*/ 225778 w 402602"/>
              <a:gd name="connsiteY10" fmla="*/ 234420 h 702235"/>
              <a:gd name="connsiteX11" fmla="*/ 268112 w 402602"/>
              <a:gd name="connsiteY11" fmla="*/ 121531 h 702235"/>
              <a:gd name="connsiteX12" fmla="*/ 254000 w 402602"/>
              <a:gd name="connsiteY12" fmla="*/ 262642 h 702235"/>
              <a:gd name="connsiteX13" fmla="*/ 211667 w 402602"/>
              <a:gd name="connsiteY13" fmla="*/ 389642 h 702235"/>
              <a:gd name="connsiteX14" fmla="*/ 197556 w 402602"/>
              <a:gd name="connsiteY14" fmla="*/ 431976 h 702235"/>
              <a:gd name="connsiteX15" fmla="*/ 310445 w 402602"/>
              <a:gd name="connsiteY15" fmla="*/ 276753 h 702235"/>
              <a:gd name="connsiteX16" fmla="*/ 338667 w 402602"/>
              <a:gd name="connsiteY16" fmla="*/ 234420 h 702235"/>
              <a:gd name="connsiteX17" fmla="*/ 352778 w 402602"/>
              <a:gd name="connsiteY17" fmla="*/ 192087 h 702235"/>
              <a:gd name="connsiteX18" fmla="*/ 381000 w 402602"/>
              <a:gd name="connsiteY18" fmla="*/ 135642 h 702235"/>
              <a:gd name="connsiteX19" fmla="*/ 395112 w 402602"/>
              <a:gd name="connsiteY19" fmla="*/ 177976 h 702235"/>
              <a:gd name="connsiteX20" fmla="*/ 366889 w 402602"/>
              <a:gd name="connsiteY20" fmla="*/ 375531 h 702235"/>
              <a:gd name="connsiteX21" fmla="*/ 296334 w 402602"/>
              <a:gd name="connsiteY21" fmla="*/ 333198 h 702235"/>
              <a:gd name="connsiteX22" fmla="*/ 239889 w 402602"/>
              <a:gd name="connsiteY22" fmla="*/ 290864 h 702235"/>
              <a:gd name="connsiteX23" fmla="*/ 197556 w 402602"/>
              <a:gd name="connsiteY23" fmla="*/ 262642 h 702235"/>
              <a:gd name="connsiteX24" fmla="*/ 155223 w 402602"/>
              <a:gd name="connsiteY24" fmla="*/ 149753 h 702235"/>
              <a:gd name="connsiteX25" fmla="*/ 127000 w 402602"/>
              <a:gd name="connsiteY25" fmla="*/ 107420 h 702235"/>
              <a:gd name="connsiteX26" fmla="*/ 28223 w 402602"/>
              <a:gd name="connsiteY26" fmla="*/ 36864 h 702235"/>
              <a:gd name="connsiteX27" fmla="*/ 14112 w 402602"/>
              <a:gd name="connsiteY27" fmla="*/ 79198 h 702235"/>
              <a:gd name="connsiteX28" fmla="*/ 70556 w 402602"/>
              <a:gd name="connsiteY28" fmla="*/ 234420 h 702235"/>
              <a:gd name="connsiteX29" fmla="*/ 141112 w 402602"/>
              <a:gd name="connsiteY29" fmla="*/ 347309 h 702235"/>
              <a:gd name="connsiteX30" fmla="*/ 268112 w 402602"/>
              <a:gd name="connsiteY30" fmla="*/ 276753 h 702235"/>
              <a:gd name="connsiteX31" fmla="*/ 324556 w 402602"/>
              <a:gd name="connsiteY31" fmla="*/ 220309 h 702235"/>
              <a:gd name="connsiteX32" fmla="*/ 352778 w 402602"/>
              <a:gd name="connsiteY32" fmla="*/ 177976 h 702235"/>
              <a:gd name="connsiteX33" fmla="*/ 296334 w 402602"/>
              <a:gd name="connsiteY33" fmla="*/ 234420 h 702235"/>
              <a:gd name="connsiteX34" fmla="*/ 197556 w 402602"/>
              <a:gd name="connsiteY34" fmla="*/ 361420 h 702235"/>
              <a:gd name="connsiteX35" fmla="*/ 112889 w 402602"/>
              <a:gd name="connsiteY35" fmla="*/ 276753 h 702235"/>
              <a:gd name="connsiteX36" fmla="*/ 98778 w 402602"/>
              <a:gd name="connsiteY36" fmla="*/ 234420 h 702235"/>
              <a:gd name="connsiteX37" fmla="*/ 155223 w 402602"/>
              <a:gd name="connsiteY37" fmla="*/ 248531 h 702235"/>
              <a:gd name="connsiteX38" fmla="*/ 296334 w 402602"/>
              <a:gd name="connsiteY38" fmla="*/ 290864 h 702235"/>
              <a:gd name="connsiteX39" fmla="*/ 395112 w 402602"/>
              <a:gd name="connsiteY39" fmla="*/ 304976 h 702235"/>
              <a:gd name="connsiteX40" fmla="*/ 381000 w 402602"/>
              <a:gd name="connsiteY40" fmla="*/ 220309 h 702235"/>
              <a:gd name="connsiteX41" fmla="*/ 296334 w 402602"/>
              <a:gd name="connsiteY41" fmla="*/ 163864 h 702235"/>
              <a:gd name="connsiteX42" fmla="*/ 127000 w 402602"/>
              <a:gd name="connsiteY42" fmla="*/ 121531 h 70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02602" h="702235">
                <a:moveTo>
                  <a:pt x="0" y="36864"/>
                </a:moveTo>
                <a:cubicBezTo>
                  <a:pt x="4704" y="126235"/>
                  <a:pt x="2020" y="216302"/>
                  <a:pt x="14112" y="304976"/>
                </a:cubicBezTo>
                <a:cubicBezTo>
                  <a:pt x="16403" y="321780"/>
                  <a:pt x="34750" y="332140"/>
                  <a:pt x="42334" y="347309"/>
                </a:cubicBezTo>
                <a:cubicBezTo>
                  <a:pt x="48986" y="360613"/>
                  <a:pt x="51741" y="375531"/>
                  <a:pt x="56445" y="389642"/>
                </a:cubicBezTo>
                <a:cubicBezTo>
                  <a:pt x="61149" y="417864"/>
                  <a:pt x="65438" y="446159"/>
                  <a:pt x="70556" y="474309"/>
                </a:cubicBezTo>
                <a:cubicBezTo>
                  <a:pt x="111997" y="702235"/>
                  <a:pt x="80641" y="434911"/>
                  <a:pt x="98778" y="135642"/>
                </a:cubicBezTo>
                <a:cubicBezTo>
                  <a:pt x="99951" y="116284"/>
                  <a:pt x="108185" y="98013"/>
                  <a:pt x="112889" y="79198"/>
                </a:cubicBezTo>
                <a:cubicBezTo>
                  <a:pt x="122297" y="112124"/>
                  <a:pt x="133937" y="144493"/>
                  <a:pt x="141112" y="177976"/>
                </a:cubicBezTo>
                <a:cubicBezTo>
                  <a:pt x="148081" y="210498"/>
                  <a:pt x="150166" y="243880"/>
                  <a:pt x="155223" y="276753"/>
                </a:cubicBezTo>
                <a:cubicBezTo>
                  <a:pt x="159574" y="305032"/>
                  <a:pt x="164630" y="333198"/>
                  <a:pt x="169334" y="361420"/>
                </a:cubicBezTo>
                <a:cubicBezTo>
                  <a:pt x="217887" y="288591"/>
                  <a:pt x="185476" y="345251"/>
                  <a:pt x="225778" y="234420"/>
                </a:cubicBezTo>
                <a:cubicBezTo>
                  <a:pt x="293304" y="48722"/>
                  <a:pt x="226153" y="247398"/>
                  <a:pt x="268112" y="121531"/>
                </a:cubicBezTo>
                <a:cubicBezTo>
                  <a:pt x="263408" y="168568"/>
                  <a:pt x="263739" y="216384"/>
                  <a:pt x="254000" y="262642"/>
                </a:cubicBezTo>
                <a:cubicBezTo>
                  <a:pt x="244807" y="306308"/>
                  <a:pt x="225778" y="347309"/>
                  <a:pt x="211667" y="389642"/>
                </a:cubicBezTo>
                <a:cubicBezTo>
                  <a:pt x="206963" y="403753"/>
                  <a:pt x="192032" y="445787"/>
                  <a:pt x="197556" y="431976"/>
                </a:cubicBezTo>
                <a:cubicBezTo>
                  <a:pt x="273150" y="242988"/>
                  <a:pt x="156579" y="507551"/>
                  <a:pt x="310445" y="276753"/>
                </a:cubicBezTo>
                <a:cubicBezTo>
                  <a:pt x="319852" y="262642"/>
                  <a:pt x="331083" y="249589"/>
                  <a:pt x="338667" y="234420"/>
                </a:cubicBezTo>
                <a:cubicBezTo>
                  <a:pt x="345319" y="221116"/>
                  <a:pt x="346919" y="205759"/>
                  <a:pt x="352778" y="192087"/>
                </a:cubicBezTo>
                <a:cubicBezTo>
                  <a:pt x="361064" y="172752"/>
                  <a:pt x="371593" y="154457"/>
                  <a:pt x="381000" y="135642"/>
                </a:cubicBezTo>
                <a:cubicBezTo>
                  <a:pt x="385704" y="149753"/>
                  <a:pt x="395985" y="163127"/>
                  <a:pt x="395112" y="177976"/>
                </a:cubicBezTo>
                <a:cubicBezTo>
                  <a:pt x="391206" y="244381"/>
                  <a:pt x="402602" y="319410"/>
                  <a:pt x="366889" y="375531"/>
                </a:cubicBezTo>
                <a:cubicBezTo>
                  <a:pt x="352164" y="398670"/>
                  <a:pt x="319154" y="348412"/>
                  <a:pt x="296334" y="333198"/>
                </a:cubicBezTo>
                <a:cubicBezTo>
                  <a:pt x="276765" y="320152"/>
                  <a:pt x="259027" y="304534"/>
                  <a:pt x="239889" y="290864"/>
                </a:cubicBezTo>
                <a:cubicBezTo>
                  <a:pt x="226089" y="281007"/>
                  <a:pt x="211667" y="272049"/>
                  <a:pt x="197556" y="262642"/>
                </a:cubicBezTo>
                <a:cubicBezTo>
                  <a:pt x="185344" y="226005"/>
                  <a:pt x="172095" y="183496"/>
                  <a:pt x="155223" y="149753"/>
                </a:cubicBezTo>
                <a:cubicBezTo>
                  <a:pt x="147638" y="134584"/>
                  <a:pt x="136408" y="121531"/>
                  <a:pt x="127000" y="107420"/>
                </a:cubicBezTo>
                <a:cubicBezTo>
                  <a:pt x="91194" y="0"/>
                  <a:pt x="127949" y="16919"/>
                  <a:pt x="28223" y="36864"/>
                </a:cubicBezTo>
                <a:cubicBezTo>
                  <a:pt x="23519" y="50975"/>
                  <a:pt x="12765" y="64384"/>
                  <a:pt x="14112" y="79198"/>
                </a:cubicBezTo>
                <a:cubicBezTo>
                  <a:pt x="25554" y="205060"/>
                  <a:pt x="29954" y="161335"/>
                  <a:pt x="70556" y="234420"/>
                </a:cubicBezTo>
                <a:cubicBezTo>
                  <a:pt x="130909" y="343057"/>
                  <a:pt x="85488" y="291686"/>
                  <a:pt x="141112" y="347309"/>
                </a:cubicBezTo>
                <a:cubicBezTo>
                  <a:pt x="203465" y="326525"/>
                  <a:pt x="198795" y="332207"/>
                  <a:pt x="268112" y="276753"/>
                </a:cubicBezTo>
                <a:cubicBezTo>
                  <a:pt x="288889" y="260131"/>
                  <a:pt x="307240" y="240511"/>
                  <a:pt x="324556" y="220309"/>
                </a:cubicBezTo>
                <a:cubicBezTo>
                  <a:pt x="335593" y="207433"/>
                  <a:pt x="367947" y="170392"/>
                  <a:pt x="352778" y="177976"/>
                </a:cubicBezTo>
                <a:cubicBezTo>
                  <a:pt x="328979" y="189875"/>
                  <a:pt x="312956" y="213643"/>
                  <a:pt x="296334" y="234420"/>
                </a:cubicBezTo>
                <a:cubicBezTo>
                  <a:pt x="161306" y="403205"/>
                  <a:pt x="303594" y="255382"/>
                  <a:pt x="197556" y="361420"/>
                </a:cubicBezTo>
                <a:cubicBezTo>
                  <a:pt x="98530" y="341615"/>
                  <a:pt x="136655" y="371818"/>
                  <a:pt x="112889" y="276753"/>
                </a:cubicBezTo>
                <a:cubicBezTo>
                  <a:pt x="109281" y="262323"/>
                  <a:pt x="86402" y="242671"/>
                  <a:pt x="98778" y="234420"/>
                </a:cubicBezTo>
                <a:cubicBezTo>
                  <a:pt x="114915" y="223662"/>
                  <a:pt x="136647" y="242958"/>
                  <a:pt x="155223" y="248531"/>
                </a:cubicBezTo>
                <a:cubicBezTo>
                  <a:pt x="211876" y="265527"/>
                  <a:pt x="241286" y="280855"/>
                  <a:pt x="296334" y="290864"/>
                </a:cubicBezTo>
                <a:cubicBezTo>
                  <a:pt x="329058" y="296814"/>
                  <a:pt x="362186" y="300272"/>
                  <a:pt x="395112" y="304976"/>
                </a:cubicBezTo>
                <a:cubicBezTo>
                  <a:pt x="390408" y="276754"/>
                  <a:pt x="397408" y="243749"/>
                  <a:pt x="381000" y="220309"/>
                </a:cubicBezTo>
                <a:cubicBezTo>
                  <a:pt x="361549" y="192522"/>
                  <a:pt x="328512" y="174590"/>
                  <a:pt x="296334" y="163864"/>
                </a:cubicBezTo>
                <a:cubicBezTo>
                  <a:pt x="155947" y="117069"/>
                  <a:pt x="213957" y="121531"/>
                  <a:pt x="127000" y="121531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work: “Common” model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2767923" y="2857648"/>
            <a:ext cx="213617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948264" y="1988840"/>
            <a:ext cx="0" cy="7920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23728" y="1988840"/>
            <a:ext cx="482453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23091" y="1628800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Shared secret key  </a:t>
            </a:r>
            <a:endParaRPr lang="en-US" dirty="0"/>
          </a:p>
        </p:txBody>
      </p:sp>
      <p:pic>
        <p:nvPicPr>
          <p:cNvPr id="15" name="Picture 14" descr="C:\Users\Howard\AppData\Local\Microsoft\Windows\Temporary Internet Files\Content.IE5\GI85S2D8\MC9001500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231259" y="4392588"/>
            <a:ext cx="1455541" cy="217711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:\Users\Howard\AppData\Local\Microsoft\Windows\Temporary Internet Files\Content.IE5\OO7FNC5L\MC90024118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94004" y="2819400"/>
            <a:ext cx="1077796" cy="14478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Howard\AppData\Local\Microsoft\Windows\Temporary Internet Files\Content.IE5\E3MEVNKC\MC90044146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08203" y="32766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:\Users\Howard\AppData\Local\Microsoft\Windows\Temporary Internet Files\Content.IE5\5G60T724\MC90018715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0" y="2819400"/>
            <a:ext cx="1115324" cy="9144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ight Arrow 21"/>
          <p:cNvSpPr/>
          <p:nvPr/>
        </p:nvSpPr>
        <p:spPr>
          <a:xfrm rot="2028370">
            <a:off x="3469839" y="4086555"/>
            <a:ext cx="3887076" cy="50628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3752872" y="3048000"/>
            <a:ext cx="2647928" cy="49611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123728" y="1988840"/>
            <a:ext cx="0" cy="7920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981200" y="5068669"/>
            <a:ext cx="4732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Capacity </a:t>
            </a:r>
            <a:r>
              <a:rPr lang="en-US" dirty="0" err="1" smtClean="0"/>
              <a:t>O(n</a:t>
            </a:r>
            <a:r>
              <a:rPr lang="en-US" dirty="0" smtClean="0"/>
              <a:t>) message bits</a:t>
            </a:r>
          </a:p>
          <a:p>
            <a:r>
              <a:rPr lang="en-US" dirty="0" smtClean="0"/>
              <a:t>Information-theoretically tight characterization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Gel’fand-Pinsker/Dirty</a:t>
            </a:r>
            <a:r>
              <a:rPr lang="en-US" dirty="0" smtClean="0"/>
              <a:t> paper coding)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819400" y="2057400"/>
            <a:ext cx="3091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O(n.log(n</a:t>
            </a:r>
            <a:r>
              <a:rPr lang="en-US" dirty="0" smtClean="0"/>
              <a:t>)) bits (not optimized)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" y="6248400"/>
            <a:ext cx="7198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[2] Y. Wang and P. Moulin, "Perfectly Secure </a:t>
            </a:r>
            <a:r>
              <a:rPr lang="en-US" sz="1200" dirty="0" err="1" smtClean="0"/>
              <a:t>Steganography</a:t>
            </a:r>
            <a:r>
              <a:rPr lang="en-US" sz="1200" dirty="0" smtClean="0"/>
              <a:t>: Capacity, Error Exponents, and Code Constructions," </a:t>
            </a:r>
          </a:p>
          <a:p>
            <a:r>
              <a:rPr lang="en-US" sz="1200" dirty="0" smtClean="0"/>
              <a:t>IEEE Trans. on Information Theory, special issue on Information Theoretic Security, June 2008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3200400" y="3440668"/>
            <a:ext cx="3333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Stegotext(covertext,message,key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04800" y="289560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Message,</a:t>
            </a:r>
          </a:p>
          <a:p>
            <a:r>
              <a:rPr lang="en-US" dirty="0" err="1" smtClean="0"/>
              <a:t>Covertext</a:t>
            </a:r>
            <a:endParaRPr lang="en-US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7982903" y="3593068"/>
            <a:ext cx="100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noise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981200" y="4431268"/>
            <a:ext cx="2997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d(stegotext,covertext</a:t>
            </a:r>
            <a:r>
              <a:rPr lang="en-US" dirty="0" smtClean="0"/>
              <a:t>) “small”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878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6" grpId="0"/>
      <p:bldP spid="23" grpId="0"/>
      <p:bldP spid="25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work: Square-root “law”</a:t>
            </a:r>
            <a:br>
              <a:rPr lang="en-US" dirty="0" smtClean="0"/>
            </a:br>
            <a:r>
              <a:rPr lang="en-US" dirty="0" smtClean="0"/>
              <a:t>(“empirical”)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67414" y="2152471"/>
            <a:ext cx="90717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“</a:t>
            </a:r>
            <a:r>
              <a:rPr lang="en-US" dirty="0" err="1" smtClean="0"/>
              <a:t>Steganographic</a:t>
            </a:r>
            <a:r>
              <a:rPr lang="en-US" dirty="0" smtClean="0"/>
              <a:t> capacity is a loosely-defined concept, indicating the size of payload which</a:t>
            </a:r>
          </a:p>
          <a:p>
            <a:r>
              <a:rPr lang="en-US" dirty="0" smtClean="0"/>
              <a:t>may securely be embedded in a cover object using a particular embedding method. What </a:t>
            </a:r>
          </a:p>
          <a:p>
            <a:r>
              <a:rPr lang="en-US" dirty="0" smtClean="0"/>
              <a:t>constitutes “secure” embedding is a matter for debate, but we will argue that capacity should </a:t>
            </a:r>
          </a:p>
          <a:p>
            <a:r>
              <a:rPr lang="en-US" dirty="0" smtClean="0"/>
              <a:t>grow only as the square root of the cover size under a wide range of definitions of security.” [3]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2400" y="3581400"/>
            <a:ext cx="8622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“Thanks to the Central Limit Theorem, the more </a:t>
            </a:r>
            <a:r>
              <a:rPr lang="en-US" dirty="0" err="1" smtClean="0"/>
              <a:t>covertext</a:t>
            </a:r>
            <a:r>
              <a:rPr lang="en-US" dirty="0" smtClean="0"/>
              <a:t> we give the warden, the better </a:t>
            </a:r>
          </a:p>
          <a:p>
            <a:r>
              <a:rPr lang="en-US" dirty="0" smtClean="0"/>
              <a:t>he will be able to estimate its statistics, and so the smaller the rate at which </a:t>
            </a:r>
          </a:p>
          <a:p>
            <a:r>
              <a:rPr lang="en-US" dirty="0" smtClean="0"/>
              <a:t>[the </a:t>
            </a:r>
            <a:r>
              <a:rPr lang="en-US" dirty="0" err="1" smtClean="0"/>
              <a:t>steganographer</a:t>
            </a:r>
            <a:r>
              <a:rPr lang="en-US" dirty="0" smtClean="0"/>
              <a:t>] will be able to tweak bits safely.” [4] </a:t>
            </a: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57200" y="5791200"/>
            <a:ext cx="8331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/>
            <a:r>
              <a:rPr lang="en-US" sz="1200" dirty="0" smtClean="0"/>
              <a:t>[3] A. Ker, T. </a:t>
            </a:r>
            <a:r>
              <a:rPr lang="en-US" sz="1200" dirty="0" err="1" smtClean="0"/>
              <a:t>Pevny</a:t>
            </a:r>
            <a:r>
              <a:rPr lang="en-US" sz="1200" dirty="0" smtClean="0"/>
              <a:t>`, J. </a:t>
            </a:r>
            <a:r>
              <a:rPr lang="en-US" sz="1200" dirty="0" err="1" smtClean="0"/>
              <a:t>Kodovsky</a:t>
            </a:r>
            <a:r>
              <a:rPr lang="en-US" sz="1200" dirty="0" smtClean="0"/>
              <a:t>`, and J. </a:t>
            </a:r>
            <a:r>
              <a:rPr lang="en-US" sz="1200" dirty="0" err="1" smtClean="0"/>
              <a:t>Fridrich</a:t>
            </a:r>
            <a:r>
              <a:rPr lang="en-US" sz="1200" dirty="0" smtClean="0"/>
              <a:t>, “The square root law of </a:t>
            </a:r>
            <a:r>
              <a:rPr lang="en-US" sz="1200" dirty="0" err="1" smtClean="0"/>
              <a:t>steganographic</a:t>
            </a:r>
            <a:r>
              <a:rPr lang="en-US" sz="1200" dirty="0" smtClean="0"/>
              <a:t> capacity,” in </a:t>
            </a:r>
            <a:r>
              <a:rPr lang="en-US" sz="1200" i="1" dirty="0" smtClean="0"/>
              <a:t>Proceedings of the 10th ACM </a:t>
            </a:r>
          </a:p>
          <a:p>
            <a:pPr marL="228600" indent="-228600"/>
            <a:r>
              <a:rPr lang="en-US" sz="1200" i="1" dirty="0" smtClean="0"/>
              <a:t>workshop on Multimedia and security. </a:t>
            </a:r>
            <a:r>
              <a:rPr lang="en-US" sz="1200" dirty="0" smtClean="0"/>
              <a:t>ACM, 2008, pp. 107–116.</a:t>
            </a:r>
          </a:p>
          <a:p>
            <a:pPr marL="228600" indent="-228600"/>
            <a:r>
              <a:rPr lang="en-US" sz="1200" dirty="0" smtClean="0"/>
              <a:t>[4] R. Anderson, “Stretching the limits of </a:t>
            </a:r>
            <a:r>
              <a:rPr lang="en-US" sz="1200" dirty="0" err="1" smtClean="0"/>
              <a:t>steganography</a:t>
            </a:r>
            <a:r>
              <a:rPr lang="en-US" sz="1200" dirty="0" smtClean="0"/>
              <a:t>,” in </a:t>
            </a:r>
            <a:r>
              <a:rPr lang="en-US" sz="1200" i="1" dirty="0" smtClean="0"/>
              <a:t>Information Hiding, </a:t>
            </a:r>
            <a:r>
              <a:rPr lang="en-US" sz="1200" dirty="0" smtClean="0"/>
              <a:t>1996, pp. 39–48.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600" y="4715470"/>
            <a:ext cx="8468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“[</a:t>
            </a:r>
            <a:r>
              <a:rPr lang="en-US" dirty="0" err="1" smtClean="0"/>
              <a:t>T]he</a:t>
            </a:r>
            <a:r>
              <a:rPr lang="en-US" dirty="0" smtClean="0"/>
              <a:t> reference to the Central Limit Theorem... suggests that a square root relationship </a:t>
            </a:r>
          </a:p>
          <a:p>
            <a:r>
              <a:rPr lang="en-US" dirty="0" smtClean="0"/>
              <a:t>should be considered. “ [3]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878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6" name="Rectangle 5"/>
              <p:cNvSpPr/>
              <p:nvPr/>
            </p:nvSpPr>
            <p:spPr>
              <a:xfrm>
                <a:off x="1331640" y="1700808"/>
                <a:ext cx="2376264" cy="125549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𝐼𝑓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=0, 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𝐗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𝐼𝑓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=1,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𝐗</m:t>
                          </m:r>
                        </m:e>
                      </m:acc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𝐸𝑛𝑐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𝐌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700808"/>
                <a:ext cx="2376264" cy="125549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55576" y="1691516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1732" y="234888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</a:t>
            </a:r>
            <a:endParaRPr lang="en-US" b="1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12" name="TextBox 11"/>
              <p:cNvSpPr txBox="1"/>
              <p:nvPr/>
            </p:nvSpPr>
            <p:spPr>
              <a:xfrm>
                <a:off x="1331640" y="2996952"/>
                <a:ext cx="244573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Message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𝐌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∈{1, …,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Trans. Status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𝐓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{0, 1}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996952"/>
                <a:ext cx="2445734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99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stCxn id="6" idx="3"/>
          </p:cNvCxnSpPr>
          <p:nvPr/>
        </p:nvCxnSpPr>
        <p:spPr>
          <a:xfrm>
            <a:off x="3707904" y="2328555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427984" y="2092206"/>
            <a:ext cx="936104" cy="4726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BSC(</a:t>
            </a:r>
            <a:r>
              <a:rPr lang="en-US" dirty="0" err="1" smtClean="0">
                <a:solidFill>
                  <a:schemeClr val="tx1"/>
                </a:solidFill>
              </a:rPr>
              <a:t>p</a:t>
            </a:r>
            <a:r>
              <a:rPr lang="en-US" baseline="-25000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364088" y="2328555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19" name="Rectangle 18"/>
              <p:cNvSpPr/>
              <p:nvPr/>
            </p:nvSpPr>
            <p:spPr>
              <a:xfrm>
                <a:off x="6084168" y="2092206"/>
                <a:ext cx="1584176" cy="47269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𝐌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𝐷𝑒𝑐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𝐘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092206"/>
                <a:ext cx="1584176" cy="4726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>
            <a:off x="611560" y="198884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11560" y="263691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668344" y="234888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24" name="TextBox 23"/>
              <p:cNvSpPr txBox="1"/>
              <p:nvPr/>
            </p:nvSpPr>
            <p:spPr>
              <a:xfrm>
                <a:off x="5364088" y="1945949"/>
                <a:ext cx="478336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𝐘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945949"/>
                <a:ext cx="478336" cy="4029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25" name="TextBox 24"/>
              <p:cNvSpPr txBox="1"/>
              <p:nvPr/>
            </p:nvSpPr>
            <p:spPr>
              <a:xfrm>
                <a:off x="3707904" y="1945949"/>
                <a:ext cx="380232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𝐗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945949"/>
                <a:ext cx="380232" cy="4029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691680" y="1340768"/>
            <a:ext cx="161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Alice’s Encoder</a:t>
            </a:r>
            <a:endParaRPr lang="en-US" b="1" u="sng" dirty="0"/>
          </a:p>
        </p:txBody>
      </p:sp>
      <p:sp>
        <p:nvSpPr>
          <p:cNvPr id="27" name="TextBox 26"/>
          <p:cNvSpPr txBox="1"/>
          <p:nvPr/>
        </p:nvSpPr>
        <p:spPr>
          <a:xfrm>
            <a:off x="6084168" y="1700808"/>
            <a:ext cx="155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Bob’s Decoder</a:t>
            </a:r>
            <a:endParaRPr lang="en-US" b="1" u="sng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067944" y="2328555"/>
            <a:ext cx="0" cy="15324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599892" y="3856678"/>
            <a:ext cx="936104" cy="4726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BSC(p</a:t>
            </a:r>
            <a:r>
              <a:rPr lang="en-US" baseline="-25000" dirty="0" smtClean="0">
                <a:solidFill>
                  <a:schemeClr val="tx1"/>
                </a:solidFill>
              </a:rPr>
              <a:t>w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34" name="TextBox 33"/>
              <p:cNvSpPr txBox="1"/>
              <p:nvPr/>
            </p:nvSpPr>
            <p:spPr>
              <a:xfrm>
                <a:off x="6772991" y="2636912"/>
                <a:ext cx="2191497" cy="681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𝑟𝑒𝑙𝑖𝑎𝑏𝑙𝑒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0" smtClean="0">
                                      <a:latin typeface="Cambria Math"/>
                                      <a:ea typeface="Cambria Math"/>
                                    </a:rPr>
                                    <m:t>𝐌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0" smtClean="0">
                                  <a:latin typeface="Cambria Math"/>
                                </a:rPr>
                                <m:t>𝐌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&gt;1−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991" y="2636912"/>
                <a:ext cx="2191497" cy="68198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>
            <a:stCxn id="33" idx="2"/>
          </p:cNvCxnSpPr>
          <p:nvPr/>
        </p:nvCxnSpPr>
        <p:spPr>
          <a:xfrm>
            <a:off x="4067944" y="4329376"/>
            <a:ext cx="0" cy="539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37" name="Rectangle 36"/>
              <p:cNvSpPr/>
              <p:nvPr/>
            </p:nvSpPr>
            <p:spPr>
              <a:xfrm>
                <a:off x="3275856" y="4869160"/>
                <a:ext cx="1584176" cy="47269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𝐓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𝐷𝑒𝑐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𝐘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4869160"/>
                <a:ext cx="1584176" cy="472698"/>
              </a:xfrm>
              <a:prstGeom prst="rect">
                <a:avLst/>
              </a:prstGeom>
              <a:blipFill rotWithShape="1">
                <a:blip r:embed="rId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>
            <a:off x="4067944" y="5337488"/>
            <a:ext cx="0" cy="539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40" name="TextBox 39"/>
              <p:cNvSpPr txBox="1"/>
              <p:nvPr/>
            </p:nvSpPr>
            <p:spPr>
              <a:xfrm>
                <a:off x="4021656" y="4322213"/>
                <a:ext cx="515013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𝐘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656" y="4322213"/>
                <a:ext cx="515013" cy="4029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28" name="TextBox 27"/>
              <p:cNvSpPr txBox="1"/>
              <p:nvPr/>
            </p:nvSpPr>
            <p:spPr>
              <a:xfrm>
                <a:off x="1805195" y="3645024"/>
                <a:ext cx="1326645" cy="406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195" y="3645024"/>
                <a:ext cx="1326645" cy="40607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4932040" y="4931876"/>
            <a:ext cx="2462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Willie’s (Best) Estimator</a:t>
            </a:r>
            <a:endParaRPr lang="en-US" b="1" u="sng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3" name="TextBox 2"/>
              <p:cNvSpPr txBox="1"/>
              <p:nvPr/>
            </p:nvSpPr>
            <p:spPr>
              <a:xfrm>
                <a:off x="3995936" y="5445224"/>
                <a:ext cx="388248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>
                              <a:latin typeface="Cambria Math"/>
                            </a:rPr>
                            <m:t>𝐓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445224"/>
                <a:ext cx="388248" cy="376770"/>
              </a:xfrm>
              <a:prstGeom prst="rect">
                <a:avLst/>
              </a:prstGeom>
              <a:blipFill rotWithShape="1">
                <a:blip r:embed="rId11"/>
                <a:stretch>
                  <a:fillRect t="-1613" r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4" name="TextBox 3"/>
              <p:cNvSpPr txBox="1"/>
              <p:nvPr/>
            </p:nvSpPr>
            <p:spPr>
              <a:xfrm>
                <a:off x="7812360" y="2044118"/>
                <a:ext cx="436338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𝐌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2044118"/>
                <a:ext cx="436338" cy="376770"/>
              </a:xfrm>
              <a:prstGeom prst="rect">
                <a:avLst/>
              </a:prstGeom>
              <a:blipFill rotWithShape="1">
                <a:blip r:embed="rId8"/>
                <a:stretch>
                  <a:fillRect t="-1613" r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231328" y="1340768"/>
            <a:ext cx="3764608" cy="165618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995936" y="1340768"/>
            <a:ext cx="4896544" cy="194421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17972" y="3068960"/>
            <a:ext cx="2729892" cy="93610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345892" y="3068960"/>
            <a:ext cx="506028" cy="54006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02891" y="5661248"/>
            <a:ext cx="4661597" cy="681982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3592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Testing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a14="http://schemas.microsoft.com/office/drawing/2010/main" xmlns="" xmlns:p14="http://schemas.microsoft.com/office/powerpoint/2010/main" xmlns:mv="urn:schemas-microsoft-com:mac:vml" val="431623423"/>
              </p:ext>
            </p:extLst>
          </p:nvPr>
        </p:nvGraphicFramePr>
        <p:xfrm>
          <a:off x="1187624" y="1412776"/>
          <a:ext cx="6732240" cy="3266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4176"/>
                <a:gridCol w="1581944"/>
                <a:gridCol w="1683060"/>
                <a:gridCol w="1683060"/>
              </a:tblGrid>
              <a:tr h="81009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+mj-lt"/>
                          <a:cs typeface="Arial" pitchFamily="34" charset="0"/>
                        </a:rPr>
                        <a:t>               Willie’s Estimate</a:t>
                      </a:r>
                      <a:endParaRPr lang="en-US" sz="2400" b="0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10090">
                <a:tc rowSpan="3">
                  <a:txBody>
                    <a:bodyPr/>
                    <a:lstStyle/>
                    <a:p>
                      <a:pPr algn="ctr"/>
                      <a:endParaRPr lang="en-US" sz="2400" b="0" dirty="0" smtClean="0">
                        <a:latin typeface="+mj-lt"/>
                        <a:cs typeface="Arial" pitchFamily="34" charset="0"/>
                      </a:endParaRPr>
                    </a:p>
                    <a:p>
                      <a:pPr algn="ctr"/>
                      <a:endParaRPr lang="en-US" sz="2400" b="0" dirty="0" smtClean="0">
                        <a:latin typeface="+mj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b="0" dirty="0" smtClean="0">
                          <a:latin typeface="+mj-lt"/>
                          <a:cs typeface="Arial" pitchFamily="34" charset="0"/>
                        </a:rPr>
                        <a:t>Alice’s</a:t>
                      </a:r>
                      <a:r>
                        <a:rPr lang="en-US" sz="2400" b="0" baseline="0" dirty="0" smtClean="0">
                          <a:latin typeface="+mj-lt"/>
                          <a:cs typeface="Arial" pitchFamily="34" charset="0"/>
                        </a:rPr>
                        <a:t> Transmission Status</a:t>
                      </a:r>
                      <a:endParaRPr lang="en-US" sz="2400" b="0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blipFill rotWithShape="1">
                      <a:blip r:embed="rId2"/>
                      <a:stretch>
                        <a:fillRect l="-200362" t="-100752" r="-100362" b="-20300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blipFill rotWithShape="1">
                      <a:blip r:embed="rId2"/>
                      <a:stretch>
                        <a:fillRect l="-300362" t="-100752" r="-362" b="-203008"/>
                      </a:stretch>
                    </a:blipFill>
                  </a:tcPr>
                </a:tc>
              </a:tr>
              <a:tr h="822960">
                <a:tc vMerge="1"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blipFill rotWithShape="1">
                      <a:blip r:embed="rId2"/>
                      <a:stretch>
                        <a:fillRect l="-100362" t="-197778" r="-200362" b="-10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blipFill rotWithShape="1">
                      <a:blip r:embed="rId2"/>
                      <a:stretch>
                        <a:fillRect l="-200362" t="-197778" r="-100362" b="-10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blipFill rotWithShape="1">
                      <a:blip r:embed="rId2"/>
                      <a:stretch>
                        <a:fillRect l="-300362" t="-197778" r="-362" b="-100000"/>
                      </a:stretch>
                    </a:blipFill>
                  </a:tcPr>
                </a:tc>
              </a:tr>
              <a:tr h="822960">
                <a:tc vMerge="1"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blipFill rotWithShape="1">
                      <a:blip r:embed="rId2"/>
                      <a:stretch>
                        <a:fillRect l="-100362" t="-297778" r="-20036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blipFill rotWithShape="1">
                      <a:blip r:embed="rId2"/>
                      <a:stretch>
                        <a:fillRect l="-200362" t="-297778" r="-10036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blipFill rotWithShape="1">
                      <a:blip r:embed="rId2"/>
                      <a:stretch>
                        <a:fillRect l="-300362" t="-297778" r="-362"/>
                      </a:stretch>
                    </a:blipFill>
                  </a:tcPr>
                </a:tc>
              </a:tr>
            </a:tbl>
          </a:graphicData>
        </a:graphic>
      </p:graphicFrame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5" name="TextBox 4"/>
              <p:cNvSpPr txBox="1"/>
              <p:nvPr/>
            </p:nvSpPr>
            <p:spPr>
              <a:xfrm>
                <a:off x="1187624" y="4869160"/>
                <a:ext cx="6768752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Pr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𝐓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=1</m:t>
                        </m:r>
                      </m:e>
                      <m:e>
                        <m:r>
                          <a:rPr lang="en-US" sz="2400" b="1" i="0" smtClean="0">
                            <a:latin typeface="Cambria Math"/>
                          </a:rPr>
                          <m:t>𝐓</m:t>
                        </m:r>
                        <m:r>
                          <a:rPr lang="en-US" sz="2400" b="0" i="0" smtClean="0">
                            <a:latin typeface="Cambria Math"/>
                          </a:rPr>
                          <m:t>=0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Pr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𝐓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=0</m:t>
                        </m:r>
                      </m:e>
                      <m:e>
                        <m:r>
                          <a:rPr lang="en-US" sz="2400" b="1" i="0" smtClean="0">
                            <a:latin typeface="Cambria Math"/>
                          </a:rPr>
                          <m:t>𝐓</m:t>
                        </m:r>
                        <m:r>
                          <a:rPr lang="en-US" sz="2400" b="0" i="0" smtClean="0">
                            <a:latin typeface="Cambria Math"/>
                          </a:rPr>
                          <m:t>=1</m:t>
                        </m:r>
                      </m:e>
                    </m:d>
                  </m:oMath>
                </a14:m>
                <a:endParaRPr lang="en-US" sz="2400" dirty="0" smtClean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869160"/>
                <a:ext cx="6768752" cy="5091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45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Testing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a14="http://schemas.microsoft.com/office/drawing/2010/main" xmlns="" xmlns:p14="http://schemas.microsoft.com/office/powerpoint/2010/main" xmlns:mv="urn:schemas-microsoft-com:mac:vml" val="431623423"/>
              </p:ext>
            </p:extLst>
          </p:nvPr>
        </p:nvGraphicFramePr>
        <p:xfrm>
          <a:off x="1187624" y="1412776"/>
          <a:ext cx="6732240" cy="3266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4176"/>
                <a:gridCol w="1581944"/>
                <a:gridCol w="1683060"/>
                <a:gridCol w="1683060"/>
              </a:tblGrid>
              <a:tr h="81009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+mj-lt"/>
                          <a:cs typeface="Arial" pitchFamily="34" charset="0"/>
                        </a:rPr>
                        <a:t>               Willie’s Estimate</a:t>
                      </a:r>
                      <a:endParaRPr lang="en-US" sz="2400" b="0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10090">
                <a:tc rowSpan="3">
                  <a:txBody>
                    <a:bodyPr/>
                    <a:lstStyle/>
                    <a:p>
                      <a:pPr algn="ctr"/>
                      <a:endParaRPr lang="en-US" sz="2400" b="0" dirty="0" smtClean="0">
                        <a:latin typeface="+mj-lt"/>
                        <a:cs typeface="Arial" pitchFamily="34" charset="0"/>
                      </a:endParaRPr>
                    </a:p>
                    <a:p>
                      <a:pPr algn="ctr"/>
                      <a:endParaRPr lang="en-US" sz="2400" b="0" dirty="0" smtClean="0">
                        <a:latin typeface="+mj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b="0" dirty="0" smtClean="0">
                          <a:latin typeface="+mj-lt"/>
                          <a:cs typeface="Arial" pitchFamily="34" charset="0"/>
                        </a:rPr>
                        <a:t>Alice’s</a:t>
                      </a:r>
                      <a:r>
                        <a:rPr lang="en-US" sz="2400" b="0" baseline="0" dirty="0" smtClean="0">
                          <a:latin typeface="+mj-lt"/>
                          <a:cs typeface="Arial" pitchFamily="34" charset="0"/>
                        </a:rPr>
                        <a:t> Transmission Status</a:t>
                      </a:r>
                      <a:endParaRPr lang="en-US" sz="2400" b="0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blipFill rotWithShape="1">
                      <a:blip r:embed="rId2"/>
                      <a:stretch>
                        <a:fillRect l="-200362" t="-100752" r="-100362" b="-20300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blipFill rotWithShape="1">
                      <a:blip r:embed="rId2"/>
                      <a:stretch>
                        <a:fillRect l="-300362" t="-100752" r="-362" b="-203008"/>
                      </a:stretch>
                    </a:blipFill>
                  </a:tcPr>
                </a:tc>
              </a:tr>
              <a:tr h="822960">
                <a:tc vMerge="1"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blipFill rotWithShape="1">
                      <a:blip r:embed="rId2"/>
                      <a:stretch>
                        <a:fillRect l="-100362" t="-197778" r="-200362" b="-10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blipFill rotWithShape="1">
                      <a:blip r:embed="rId2"/>
                      <a:stretch>
                        <a:fillRect l="-200362" t="-197778" r="-100362" b="-10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blipFill rotWithShape="1">
                      <a:blip r:embed="rId2"/>
                      <a:stretch>
                        <a:fillRect l="-300362" t="-197778" r="-362" b="-100000"/>
                      </a:stretch>
                    </a:blipFill>
                  </a:tcPr>
                </a:tc>
              </a:tr>
              <a:tr h="822960">
                <a:tc vMerge="1"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blipFill rotWithShape="1">
                      <a:blip r:embed="rId2"/>
                      <a:stretch>
                        <a:fillRect l="-100362" t="-297778" r="-20036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blipFill rotWithShape="1">
                      <a:blip r:embed="rId2"/>
                      <a:stretch>
                        <a:fillRect l="-200362" t="-297778" r="-10036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blipFill rotWithShape="1">
                      <a:blip r:embed="rId2"/>
                      <a:stretch>
                        <a:fillRect l="-300362" t="-297778" r="-362"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87624" y="4869160"/>
            <a:ext cx="6768752" cy="878510"/>
          </a:xfrm>
          <a:prstGeom prst="rect">
            <a:avLst/>
          </a:prstGeom>
          <a:blipFill rotWithShape="1">
            <a:blip r:embed="rId3"/>
            <a:stretch>
              <a:fillRect l="-1261" b="-1250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45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Testing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a14="http://schemas.microsoft.com/office/drawing/2010/main" xmlns="" xmlns:p14="http://schemas.microsoft.com/office/powerpoint/2010/main" xmlns:mv="urn:schemas-microsoft-com:mac:vml" val="431623423"/>
              </p:ext>
            </p:extLst>
          </p:nvPr>
        </p:nvGraphicFramePr>
        <p:xfrm>
          <a:off x="1187624" y="1412776"/>
          <a:ext cx="6732240" cy="3266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4176"/>
                <a:gridCol w="1581944"/>
                <a:gridCol w="1683060"/>
                <a:gridCol w="1683060"/>
              </a:tblGrid>
              <a:tr h="81009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+mj-lt"/>
                          <a:cs typeface="Arial" pitchFamily="34" charset="0"/>
                        </a:rPr>
                        <a:t>               Willie’s Estimate</a:t>
                      </a:r>
                      <a:endParaRPr lang="en-US" sz="2400" b="0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10090">
                <a:tc rowSpan="3">
                  <a:txBody>
                    <a:bodyPr/>
                    <a:lstStyle/>
                    <a:p>
                      <a:pPr algn="ctr"/>
                      <a:endParaRPr lang="en-US" sz="2400" b="0" dirty="0" smtClean="0">
                        <a:latin typeface="+mj-lt"/>
                        <a:cs typeface="Arial" pitchFamily="34" charset="0"/>
                      </a:endParaRPr>
                    </a:p>
                    <a:p>
                      <a:pPr algn="ctr"/>
                      <a:endParaRPr lang="en-US" sz="2400" b="0" dirty="0" smtClean="0">
                        <a:latin typeface="+mj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b="0" dirty="0" smtClean="0">
                          <a:latin typeface="+mj-lt"/>
                          <a:cs typeface="Arial" pitchFamily="34" charset="0"/>
                        </a:rPr>
                        <a:t>Alice’s</a:t>
                      </a:r>
                      <a:r>
                        <a:rPr lang="en-US" sz="2400" b="0" baseline="0" dirty="0" smtClean="0">
                          <a:latin typeface="+mj-lt"/>
                          <a:cs typeface="Arial" pitchFamily="34" charset="0"/>
                        </a:rPr>
                        <a:t> Transmission Status</a:t>
                      </a:r>
                      <a:endParaRPr lang="en-US" sz="2400" b="0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blipFill rotWithShape="1">
                      <a:blip r:embed="rId2"/>
                      <a:stretch>
                        <a:fillRect l="-200362" t="-100752" r="-100362" b="-20300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blipFill rotWithShape="1">
                      <a:blip r:embed="rId2"/>
                      <a:stretch>
                        <a:fillRect l="-300362" t="-100752" r="-362" b="-203008"/>
                      </a:stretch>
                    </a:blipFill>
                  </a:tcPr>
                </a:tc>
              </a:tr>
              <a:tr h="822960">
                <a:tc vMerge="1"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blipFill rotWithShape="1">
                      <a:blip r:embed="rId2"/>
                      <a:stretch>
                        <a:fillRect l="-100362" t="-197778" r="-200362" b="-10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blipFill rotWithShape="1">
                      <a:blip r:embed="rId2"/>
                      <a:stretch>
                        <a:fillRect l="-200362" t="-197778" r="-100362" b="-10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blipFill rotWithShape="1">
                      <a:blip r:embed="rId2"/>
                      <a:stretch>
                        <a:fillRect l="-300362" t="-197778" r="-362" b="-100000"/>
                      </a:stretch>
                    </a:blipFill>
                  </a:tcPr>
                </a:tc>
              </a:tr>
              <a:tr h="822960">
                <a:tc vMerge="1"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blipFill rotWithShape="1">
                      <a:blip r:embed="rId2"/>
                      <a:stretch>
                        <a:fillRect l="-100362" t="-297778" r="-20036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blipFill rotWithShape="1">
                      <a:blip r:embed="rId2"/>
                      <a:stretch>
                        <a:fillRect l="-200362" t="-297778" r="-10036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blipFill rotWithShape="1">
                      <a:blip r:embed="rId2"/>
                      <a:stretch>
                        <a:fillRect l="-300362" t="-297778" r="-362"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87624" y="4869160"/>
            <a:ext cx="6768752" cy="1247842"/>
          </a:xfrm>
          <a:prstGeom prst="rect">
            <a:avLst/>
          </a:prstGeom>
          <a:blipFill rotWithShape="1">
            <a:blip r:embed="rId3"/>
            <a:stretch>
              <a:fillRect l="-1261" b="-8824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45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Reliable Deniable Communication: Hiding Messages in Noise</a:t>
            </a:r>
            <a:endParaRPr lang="en-US" dirty="0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838530" y="4446737"/>
            <a:ext cx="1749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Mayank</a:t>
            </a:r>
            <a:r>
              <a:rPr lang="en-US" dirty="0"/>
              <a:t> </a:t>
            </a:r>
            <a:r>
              <a:rPr lang="en-US" dirty="0" err="1"/>
              <a:t>Bakshi</a:t>
            </a:r>
            <a:endParaRPr lang="en-US" dirty="0"/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743530" y="4458405"/>
            <a:ext cx="2371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 smtClean="0"/>
              <a:t>Mahdi</a:t>
            </a:r>
            <a:r>
              <a:rPr lang="en-US" dirty="0" smtClean="0"/>
              <a:t> </a:t>
            </a:r>
            <a:r>
              <a:rPr lang="en-US" dirty="0" err="1" smtClean="0"/>
              <a:t>Jafari</a:t>
            </a:r>
            <a:r>
              <a:rPr lang="en-US" dirty="0" smtClean="0"/>
              <a:t> </a:t>
            </a:r>
            <a:r>
              <a:rPr lang="en-US" dirty="0" err="1" smtClean="0"/>
              <a:t>Siavoshani</a:t>
            </a:r>
            <a:endParaRPr lang="en-US" dirty="0"/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7645400" y="3457867"/>
            <a:ext cx="800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ME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7331075" y="4464485"/>
            <a:ext cx="1660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Sidharth</a:t>
            </a:r>
            <a:r>
              <a:rPr lang="en-US" dirty="0"/>
              <a:t> </a:t>
            </a:r>
            <a:r>
              <a:rPr lang="en-US" dirty="0" err="1"/>
              <a:t>Jaggi</a:t>
            </a:r>
            <a:endParaRPr lang="en-US" dirty="0"/>
          </a:p>
        </p:txBody>
      </p:sp>
      <p:pic>
        <p:nvPicPr>
          <p:cNvPr id="15" name="Picture 18" descr="cu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3138" y="5257800"/>
            <a:ext cx="14462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5175" y="5214938"/>
            <a:ext cx="1368425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2090738" y="6275388"/>
            <a:ext cx="164306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/>
              <a:t>The Chinese University </a:t>
            </a:r>
          </a:p>
          <a:p>
            <a:pPr algn="ctr"/>
            <a:r>
              <a:rPr lang="en-US" sz="1100"/>
              <a:t>of Hong Kong</a:t>
            </a: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4832350" y="6275388"/>
            <a:ext cx="11874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/>
              <a:t>The Institute of </a:t>
            </a:r>
          </a:p>
          <a:p>
            <a:pPr algn="ctr"/>
            <a:r>
              <a:rPr lang="en-US" sz="1100"/>
              <a:t>Network Coding</a:t>
            </a: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311339" y="4447212"/>
            <a:ext cx="22932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Pak </a:t>
            </a:r>
            <a:r>
              <a:rPr lang="en-US" dirty="0" err="1" smtClean="0"/>
              <a:t>Hou</a:t>
            </a:r>
            <a:r>
              <a:rPr lang="en-US" dirty="0" smtClean="0"/>
              <a:t> (Howard) </a:t>
            </a:r>
            <a:r>
              <a:rPr lang="en-US" dirty="0" err="1" smtClean="0"/>
              <a:t>Che</a:t>
            </a:r>
            <a:endParaRPr lang="en-US" dirty="0"/>
          </a:p>
        </p:txBody>
      </p:sp>
      <p:pic>
        <p:nvPicPr>
          <p:cNvPr id="20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3743" y="2514600"/>
            <a:ext cx="1728787" cy="20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3755" y="2887955"/>
            <a:ext cx="1460500" cy="1460500"/>
          </a:xfrm>
          <a:prstGeom prst="rect">
            <a:avLst/>
          </a:prstGeom>
        </p:spPr>
      </p:pic>
      <p:pic>
        <p:nvPicPr>
          <p:cNvPr id="24" name="Picture 23" descr="IMG_095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66725" y="2809875"/>
            <a:ext cx="1752600" cy="131445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7719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Testing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a14="http://schemas.microsoft.com/office/drawing/2010/main" xmlns="" xmlns:p14="http://schemas.microsoft.com/office/powerpoint/2010/main" xmlns:mv="urn:schemas-microsoft-com:mac:vml" val="431623423"/>
              </p:ext>
            </p:extLst>
          </p:nvPr>
        </p:nvGraphicFramePr>
        <p:xfrm>
          <a:off x="1187624" y="1412776"/>
          <a:ext cx="6732240" cy="3266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4176"/>
                <a:gridCol w="1581944"/>
                <a:gridCol w="1683060"/>
                <a:gridCol w="1683060"/>
              </a:tblGrid>
              <a:tr h="81009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+mj-lt"/>
                          <a:cs typeface="Arial" pitchFamily="34" charset="0"/>
                        </a:rPr>
                        <a:t>               Willie’s Estimate</a:t>
                      </a:r>
                      <a:endParaRPr lang="en-US" sz="2400" b="0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10090">
                <a:tc rowSpan="3">
                  <a:txBody>
                    <a:bodyPr/>
                    <a:lstStyle/>
                    <a:p>
                      <a:pPr algn="ctr"/>
                      <a:endParaRPr lang="en-US" sz="2400" b="0" dirty="0" smtClean="0">
                        <a:latin typeface="+mj-lt"/>
                        <a:cs typeface="Arial" pitchFamily="34" charset="0"/>
                      </a:endParaRPr>
                    </a:p>
                    <a:p>
                      <a:pPr algn="ctr"/>
                      <a:endParaRPr lang="en-US" sz="2400" b="0" dirty="0" smtClean="0">
                        <a:latin typeface="+mj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b="0" dirty="0" smtClean="0">
                          <a:latin typeface="+mj-lt"/>
                          <a:cs typeface="Arial" pitchFamily="34" charset="0"/>
                        </a:rPr>
                        <a:t>Alice’s</a:t>
                      </a:r>
                      <a:r>
                        <a:rPr lang="en-US" sz="2400" b="0" baseline="0" dirty="0" smtClean="0">
                          <a:latin typeface="+mj-lt"/>
                          <a:cs typeface="Arial" pitchFamily="34" charset="0"/>
                        </a:rPr>
                        <a:t> Transmission Status</a:t>
                      </a:r>
                      <a:endParaRPr lang="en-US" sz="2400" b="0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blipFill rotWithShape="1">
                      <a:blip r:embed="rId2"/>
                      <a:stretch>
                        <a:fillRect l="-200362" t="-100752" r="-100362" b="-20300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blipFill rotWithShape="1">
                      <a:blip r:embed="rId2"/>
                      <a:stretch>
                        <a:fillRect l="-300362" t="-100752" r="-362" b="-203008"/>
                      </a:stretch>
                    </a:blipFill>
                  </a:tcPr>
                </a:tc>
              </a:tr>
              <a:tr h="822960">
                <a:tc vMerge="1"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blipFill rotWithShape="1">
                      <a:blip r:embed="rId2"/>
                      <a:stretch>
                        <a:fillRect l="-100362" t="-197778" r="-200362" b="-10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blipFill rotWithShape="1">
                      <a:blip r:embed="rId2"/>
                      <a:stretch>
                        <a:fillRect l="-200362" t="-197778" r="-100362" b="-10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blipFill rotWithShape="1">
                      <a:blip r:embed="rId2"/>
                      <a:stretch>
                        <a:fillRect l="-300362" t="-197778" r="-362" b="-100000"/>
                      </a:stretch>
                    </a:blipFill>
                  </a:tcPr>
                </a:tc>
              </a:tr>
              <a:tr h="822960">
                <a:tc vMerge="1"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blipFill rotWithShape="1">
                      <a:blip r:embed="rId2"/>
                      <a:stretch>
                        <a:fillRect l="-100362" t="-297778" r="-20036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blipFill rotWithShape="1">
                      <a:blip r:embed="rId2"/>
                      <a:stretch>
                        <a:fillRect l="-200362" t="-297778" r="-10036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blipFill rotWithShape="1">
                      <a:blip r:embed="rId2"/>
                      <a:stretch>
                        <a:fillRect l="-300362" t="-297778" r="-362"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87624" y="4869160"/>
            <a:ext cx="6768752" cy="1617174"/>
          </a:xfrm>
          <a:prstGeom prst="rect">
            <a:avLst/>
          </a:prstGeom>
          <a:blipFill rotWithShape="1">
            <a:blip r:embed="rId3"/>
            <a:stretch>
              <a:fillRect l="-1261" b="-6415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45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𝐓</m:t>
                    </m:r>
                    <m:r>
                      <a:rPr lang="en-US" b="0" i="1" smtClean="0">
                        <a:latin typeface="Cambria Math"/>
                      </a:rPr>
                      <m:t>=0, 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𝐲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𝐳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Binomial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Howard\Google Drive\Papers\Steganography\presentation\slides\binomial_p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17744"/>
            <a:ext cx="8307090" cy="389563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128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𝐓</m:t>
                    </m:r>
                    <m:r>
                      <a:rPr lang="en-US" b="0" i="1" smtClean="0">
                        <a:latin typeface="Cambria Math"/>
                      </a:rPr>
                      <m:t>=0, 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𝐲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𝐳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Binomial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𝑊h𝑒𝑛</m:t>
                    </m:r>
                    <m:r>
                      <a:rPr lang="en-US" b="1" i="0" smtClean="0">
                        <a:latin typeface="Cambria Math"/>
                      </a:rPr>
                      <m:t> </m:t>
                    </m:r>
                    <m:r>
                      <a:rPr lang="en-US" b="1" i="0" smtClean="0">
                        <a:latin typeface="Cambria Math"/>
                      </a:rPr>
                      <m:t>𝐓</m:t>
                    </m:r>
                    <m:r>
                      <a:rPr lang="en-US" b="0" i="1" smtClean="0">
                        <a:latin typeface="Cambria Math"/>
                      </a:rPr>
                      <m:t>=1,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 bwMode="auto">
          <a:xfrm>
            <a:off x="395536" y="2928515"/>
            <a:ext cx="8307090" cy="387408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592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Theorem 1 (</a:t>
            </a:r>
            <a:r>
              <a:rPr lang="en-US" dirty="0" err="1" smtClean="0"/>
              <a:t>Wt(c.w</a:t>
            </a:r>
            <a:r>
              <a:rPr lang="en-US" dirty="0" smtClean="0"/>
              <a:t>.))</a:t>
            </a:r>
            <a:br>
              <a:rPr lang="en-US" dirty="0" smtClean="0"/>
            </a:br>
            <a:r>
              <a:rPr lang="en-US" sz="4000" dirty="0" smtClean="0"/>
              <a:t>(high deniability =&gt; low weight </a:t>
            </a:r>
            <a:r>
              <a:rPr lang="en-US" sz="4000" dirty="0" err="1" smtClean="0"/>
              <a:t>codewords</a:t>
            </a:r>
            <a:r>
              <a:rPr lang="en-US" sz="4000" dirty="0" smtClean="0"/>
              <a:t>)</a:t>
            </a:r>
            <a:endParaRPr lang="en-US" sz="4000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271277"/>
                <a:ext cx="8229600" cy="854886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 dirty="0" smtClean="0"/>
                      <m:t>Too</m:t>
                    </m:r>
                    <m:r>
                      <m:rPr>
                        <m:nor/>
                      </m:rPr>
                      <a:rPr lang="en-US" i="1" dirty="0" smtClean="0"/>
                      <m:t> </m:t>
                    </m:r>
                    <m:r>
                      <m:rPr>
                        <m:nor/>
                      </m:rPr>
                      <a:rPr lang="en-US" i="1" dirty="0" smtClean="0"/>
                      <m:t>many</m:t>
                    </m:r>
                    <m:r>
                      <m:rPr>
                        <m:nor/>
                      </m:rPr>
                      <a:rPr lang="en-US" i="1" dirty="0" smtClean="0"/>
                      <m:t> </m:t>
                    </m:r>
                    <m:r>
                      <m:rPr>
                        <m:nor/>
                      </m:rPr>
                      <a:rPr lang="en-US" i="1" dirty="0" smtClean="0"/>
                      <m:t>codewords</m:t>
                    </m:r>
                    <m:r>
                      <m:rPr>
                        <m:nor/>
                      </m:rPr>
                      <a:rPr lang="en-US" i="1" dirty="0" smtClean="0"/>
                      <m:t> </m:t>
                    </m:r>
                    <m:r>
                      <m:rPr>
                        <m:nor/>
                      </m:rPr>
                      <a:rPr lang="en-US" i="1" dirty="0" smtClean="0"/>
                      <m:t>with</m:t>
                    </m:r>
                    <m:r>
                      <m:rPr>
                        <m:nor/>
                      </m:rPr>
                      <a:rPr lang="en-US" i="1" dirty="0" smtClean="0"/>
                      <m:t> </m:t>
                    </m:r>
                    <m:r>
                      <m:rPr>
                        <m:nor/>
                      </m:rPr>
                      <a:rPr lang="en-US" i="1" dirty="0" smtClean="0"/>
                      <m:t>weight</m:t>
                    </m:r>
                    <m:r>
                      <m:rPr>
                        <m:nor/>
                      </m:rPr>
                      <a:rPr lang="en-US" i="1" dirty="0" smtClean="0"/>
                      <m:t> “</m:t>
                    </m:r>
                    <m:r>
                      <m:rPr>
                        <m:nor/>
                      </m:rPr>
                      <a:rPr lang="en-US" i="1" dirty="0" smtClean="0"/>
                      <m:t>much</m:t>
                    </m:r>
                    <m:r>
                      <m:rPr>
                        <m:nor/>
                      </m:rPr>
                      <a:rPr lang="en-US" i="1" dirty="0" smtClean="0"/>
                      <m:t>” </m:t>
                    </m:r>
                    <m:r>
                      <m:rPr>
                        <m:nor/>
                      </m:rPr>
                      <a:rPr lang="en-US" i="1" dirty="0" smtClean="0"/>
                      <m:t>greater</m:t>
                    </m:r>
                    <m:r>
                      <m:rPr>
                        <m:nor/>
                      </m:rPr>
                      <a:rPr lang="en-US" i="1" dirty="0" smtClean="0"/>
                      <m:t> </m:t>
                    </m:r>
                    <m:r>
                      <m:rPr>
                        <m:nor/>
                      </m:rPr>
                      <a:rPr lang="en-US" i="1" dirty="0" smtClean="0"/>
                      <m:t>than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𝑡h𝑒𝑛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𝑡h𝑒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𝑠𝑦𝑠𝑡𝑒𝑚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𝑖𝑠</m:t>
                    </m:r>
                    <m:r>
                      <m:rPr>
                        <m:nor/>
                      </m:rP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i="1" dirty="0" smtClean="0"/>
                      <m:t>“</m:t>
                    </m:r>
                    <m:r>
                      <m:rPr>
                        <m:nor/>
                      </m:rPr>
                      <a:rPr lang="en-US" b="0" i="1" dirty="0" smtClean="0"/>
                      <m:t>not</m:t>
                    </m:r>
                    <m:r>
                      <m:rPr>
                        <m:nor/>
                      </m:rPr>
                      <a:rPr lang="en-US" b="0" i="1" dirty="0" smtClean="0"/>
                      <m:t> </m:t>
                    </m:r>
                    <m:r>
                      <m:rPr>
                        <m:nor/>
                      </m:rPr>
                      <a:rPr lang="en-US" b="0" i="1" dirty="0" smtClean="0"/>
                      <m:t>very</m:t>
                    </m:r>
                    <m:r>
                      <m:rPr>
                        <m:nor/>
                      </m:rPr>
                      <a:rPr lang="en-US" i="1" dirty="0" smtClean="0"/>
                      <m:t>”</m:t>
                    </m:r>
                    <m:r>
                      <m:rPr>
                        <m:nor/>
                      </m:rPr>
                      <a:rPr lang="en-US" b="0" i="1" dirty="0" smtClean="0"/>
                      <m:t> </m:t>
                    </m:r>
                    <m:r>
                      <m:rPr>
                        <m:nor/>
                      </m:rPr>
                      <a:rPr lang="en-US" b="0" i="1" dirty="0" smtClean="0"/>
                      <m:t>deniable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271277"/>
                <a:ext cx="8229600" cy="854886"/>
              </a:xfrm>
              <a:blipFill rotWithShape="1">
                <a:blip r:embed="rId2"/>
                <a:stretch>
                  <a:fillRect l="-1037" t="-3571" b="-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 bwMode="auto">
          <a:xfrm>
            <a:off x="107504" y="1843287"/>
            <a:ext cx="8855720" cy="321350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419872" y="3212976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3634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Theorems </a:t>
            </a:r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&amp; </a:t>
            </a:r>
            <a:r>
              <a:rPr lang="en-US" b="1" dirty="0" smtClean="0">
                <a:solidFill>
                  <a:srgbClr val="0070C0"/>
                </a:solidFill>
              </a:rPr>
              <a:t>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900" dirty="0" smtClean="0"/>
              <a:t>(</a:t>
            </a:r>
            <a:r>
              <a:rPr lang="en-US" sz="2900" b="1" dirty="0" smtClean="0">
                <a:solidFill>
                  <a:srgbClr val="FF0000"/>
                </a:solidFill>
              </a:rPr>
              <a:t>Converse</a:t>
            </a:r>
            <a:r>
              <a:rPr lang="en-US" sz="2900" dirty="0" smtClean="0"/>
              <a:t> &amp; </a:t>
            </a:r>
            <a:r>
              <a:rPr lang="en-US" sz="2900" b="1" dirty="0" smtClean="0">
                <a:solidFill>
                  <a:srgbClr val="0070C0"/>
                </a:solidFill>
              </a:rPr>
              <a:t>achievability</a:t>
            </a:r>
            <a:r>
              <a:rPr lang="en-US" sz="2900" dirty="0" smtClean="0"/>
              <a:t> for reliable &amp; deniable comm.)</a:t>
            </a:r>
            <a:endParaRPr lang="en-US" sz="29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8351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Theorems 2 &amp; 3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010240" y="6228020"/>
            <a:ext cx="54726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019871" y="1475492"/>
            <a:ext cx="0" cy="4752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010240" y="2421226"/>
            <a:ext cx="3960440" cy="38067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11" name="TextBox 10"/>
              <p:cNvSpPr txBox="1"/>
              <p:nvPr/>
            </p:nvSpPr>
            <p:spPr>
              <a:xfrm>
                <a:off x="7092280" y="6237312"/>
                <a:ext cx="473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6237312"/>
                <a:ext cx="473528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12" name="TextBox 11"/>
              <p:cNvSpPr txBox="1"/>
              <p:nvPr/>
            </p:nvSpPr>
            <p:spPr>
              <a:xfrm>
                <a:off x="1543247" y="1403484"/>
                <a:ext cx="508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247" y="1403484"/>
                <a:ext cx="508473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578192" y="62280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50239" y="630002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57751" y="218628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1/2</a:t>
            </a:r>
            <a:endParaRPr lang="en-US" dirty="0"/>
          </a:p>
        </p:txBody>
      </p:sp>
      <p:sp>
        <p:nvSpPr>
          <p:cNvPr id="16" name="Right Triangle 15"/>
          <p:cNvSpPr/>
          <p:nvPr/>
        </p:nvSpPr>
        <p:spPr>
          <a:xfrm rot="16200000">
            <a:off x="2087063" y="2344403"/>
            <a:ext cx="3806793" cy="3960440"/>
          </a:xfrm>
          <a:prstGeom prst="rtTriangl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11960" y="4981818"/>
            <a:ext cx="744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</a:t>
            </a:r>
            <a:r>
              <a:rPr lang="en-US" b="1" baseline="-25000" dirty="0" err="1" smtClean="0"/>
              <a:t>b</a:t>
            </a:r>
            <a:r>
              <a:rPr lang="en-US" b="1" dirty="0" smtClean="0"/>
              <a:t>&gt;p</a:t>
            </a:r>
            <a:r>
              <a:rPr lang="en-US" b="1" baseline="-25000" dirty="0" smtClean="0"/>
              <a:t>w</a:t>
            </a:r>
            <a:endParaRPr lang="en-US" b="1" baseline="-25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7953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Theorems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&amp; 3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010240" y="6228020"/>
            <a:ext cx="54726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019871" y="1475492"/>
            <a:ext cx="0" cy="4752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010240" y="2421226"/>
            <a:ext cx="3960440" cy="38067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6200000">
            <a:off x="2087063" y="2344403"/>
            <a:ext cx="3806793" cy="3960440"/>
          </a:xfrm>
          <a:prstGeom prst="rtTriangl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11" name="TextBox 10"/>
              <p:cNvSpPr txBox="1"/>
              <p:nvPr/>
            </p:nvSpPr>
            <p:spPr>
              <a:xfrm>
                <a:off x="7092280" y="6237312"/>
                <a:ext cx="473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6237312"/>
                <a:ext cx="473528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12" name="TextBox 11"/>
              <p:cNvSpPr txBox="1"/>
              <p:nvPr/>
            </p:nvSpPr>
            <p:spPr>
              <a:xfrm>
                <a:off x="1543247" y="1403484"/>
                <a:ext cx="508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247" y="1403484"/>
                <a:ext cx="508473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578192" y="62280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50239" y="630002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57751" y="218628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1/2</a:t>
            </a:r>
            <a:endParaRPr lang="en-US" dirty="0"/>
          </a:p>
        </p:txBody>
      </p:sp>
      <p:cxnSp>
        <p:nvCxnSpPr>
          <p:cNvPr id="8" name="Curved Connector 7"/>
          <p:cNvCxnSpPr/>
          <p:nvPr/>
        </p:nvCxnSpPr>
        <p:spPr>
          <a:xfrm rot="10800000" flipV="1">
            <a:off x="5357740" y="4437113"/>
            <a:ext cx="2125109" cy="942451"/>
          </a:xfrm>
          <a:prstGeom prst="curved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Howard\AppData\Local\Microsoft\Windows\Temporary Internet Files\Content.IE5\2QCNVRDT\MC90043470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861048"/>
            <a:ext cx="912813" cy="92868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16" name="TextBox 15"/>
              <p:cNvSpPr txBox="1"/>
              <p:nvPr/>
            </p:nvSpPr>
            <p:spPr>
              <a:xfrm>
                <a:off x="7596336" y="4869160"/>
                <a:ext cx="841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𝑁</m:t>
                      </m:r>
                      <m:r>
                        <a:rPr lang="en-US" b="0" i="1" dirty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4869160"/>
                <a:ext cx="84112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010400" y="5410200"/>
            <a:ext cx="1885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Symmetrizability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4434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Theorems 2 &amp; 3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010240" y="6228020"/>
            <a:ext cx="54726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019871" y="1475492"/>
            <a:ext cx="0" cy="4752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010240" y="2421226"/>
            <a:ext cx="3960440" cy="38067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6200000">
            <a:off x="2087063" y="2344403"/>
            <a:ext cx="3806793" cy="3960440"/>
          </a:xfrm>
          <a:prstGeom prst="rtTriangle">
            <a:avLst/>
          </a:prstGeom>
          <a:pattFill prst="solidDmnd">
            <a:fgClr>
              <a:schemeClr val="accent5">
                <a:lumMod val="60000"/>
                <a:lumOff val="40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10240" y="2421225"/>
            <a:ext cx="3960440" cy="108000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11" name="TextBox 10"/>
              <p:cNvSpPr txBox="1"/>
              <p:nvPr/>
            </p:nvSpPr>
            <p:spPr>
              <a:xfrm>
                <a:off x="7092280" y="6237312"/>
                <a:ext cx="473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6237312"/>
                <a:ext cx="473528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12" name="TextBox 11"/>
              <p:cNvSpPr txBox="1"/>
              <p:nvPr/>
            </p:nvSpPr>
            <p:spPr>
              <a:xfrm>
                <a:off x="1543247" y="1403484"/>
                <a:ext cx="508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247" y="1403484"/>
                <a:ext cx="508473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578192" y="62280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50239" y="630002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57751" y="218628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75856" y="1916832"/>
            <a:ext cx="871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</a:t>
            </a:r>
            <a:r>
              <a:rPr lang="en-US" b="1" baseline="-25000" dirty="0" smtClean="0"/>
              <a:t>w</a:t>
            </a:r>
            <a:r>
              <a:rPr lang="en-US" b="1" dirty="0" smtClean="0"/>
              <a:t>=1/2</a:t>
            </a:r>
            <a:endParaRPr lang="en-US" b="1" baseline="-25000" dirty="0"/>
          </a:p>
          <a:p>
            <a:endParaRPr lang="en-US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884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Theorems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&amp; 3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010240" y="6228020"/>
            <a:ext cx="54726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019871" y="1475492"/>
            <a:ext cx="0" cy="4752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010240" y="2421226"/>
            <a:ext cx="3960440" cy="38067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6200000">
            <a:off x="2087063" y="2344403"/>
            <a:ext cx="3806793" cy="3960440"/>
          </a:xfrm>
          <a:prstGeom prst="rtTriangle">
            <a:avLst/>
          </a:prstGeom>
          <a:pattFill prst="solidDmnd">
            <a:fgClr>
              <a:schemeClr val="accent5">
                <a:lumMod val="60000"/>
                <a:lumOff val="40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10240" y="2421225"/>
            <a:ext cx="3960440" cy="108000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11" name="TextBox 10"/>
              <p:cNvSpPr txBox="1"/>
              <p:nvPr/>
            </p:nvSpPr>
            <p:spPr>
              <a:xfrm>
                <a:off x="7092280" y="6237312"/>
                <a:ext cx="473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6237312"/>
                <a:ext cx="47352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12" name="TextBox 11"/>
              <p:cNvSpPr txBox="1"/>
              <p:nvPr/>
            </p:nvSpPr>
            <p:spPr>
              <a:xfrm>
                <a:off x="1543247" y="1403484"/>
                <a:ext cx="508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247" y="1403484"/>
                <a:ext cx="508473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578192" y="62280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50239" y="630002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57751" y="218628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1/2</a:t>
            </a:r>
            <a:endParaRPr lang="en-US" dirty="0"/>
          </a:p>
        </p:txBody>
      </p:sp>
      <p:cxnSp>
        <p:nvCxnSpPr>
          <p:cNvPr id="16" name="Curved Connector 15"/>
          <p:cNvCxnSpPr/>
          <p:nvPr/>
        </p:nvCxnSpPr>
        <p:spPr>
          <a:xfrm rot="10800000">
            <a:off x="5076056" y="2475226"/>
            <a:ext cx="1656184" cy="809759"/>
          </a:xfrm>
          <a:prstGeom prst="curved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6781800" y="3318740"/>
          <a:ext cx="1752600" cy="345209"/>
        </p:xfrm>
        <a:graphic>
          <a:graphicData uri="http://schemas.openxmlformats.org/presentationml/2006/ole">
            <p:oleObj spid="_x0000_s35842" name="Equation" r:id="rId5" imgW="838200" imgH="16510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010400" y="3810000"/>
            <a:ext cx="106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BSC(p</a:t>
            </a:r>
            <a:r>
              <a:rPr lang="en-US" baseline="-25000" dirty="0" err="1" smtClean="0"/>
              <a:t>b</a:t>
            </a:r>
            <a:r>
              <a:rPr lang="en-US" dirty="0" smtClean="0"/>
              <a:t>))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6356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Theorems 2 &amp; 3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010240" y="6228020"/>
            <a:ext cx="54726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019871" y="1475492"/>
            <a:ext cx="0" cy="4752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010240" y="2421226"/>
            <a:ext cx="3960440" cy="38067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6200000">
            <a:off x="2087063" y="2344403"/>
            <a:ext cx="3806793" cy="3960440"/>
          </a:xfrm>
          <a:prstGeom prst="rtTriangle">
            <a:avLst/>
          </a:prstGeom>
          <a:pattFill prst="solidDmnd">
            <a:fgClr>
              <a:schemeClr val="accent5">
                <a:lumMod val="60000"/>
                <a:lumOff val="40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10240" y="2421225"/>
            <a:ext cx="3960440" cy="108000"/>
          </a:xfrm>
          <a:prstGeom prst="rect">
            <a:avLst/>
          </a:prstGeom>
          <a:pattFill prst="solidDmnd">
            <a:fgClr>
              <a:schemeClr val="accent5">
                <a:lumMod val="60000"/>
                <a:lumOff val="40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189191" y="4293483"/>
            <a:ext cx="3761073" cy="108000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11" name="TextBox 10"/>
              <p:cNvSpPr txBox="1"/>
              <p:nvPr/>
            </p:nvSpPr>
            <p:spPr>
              <a:xfrm>
                <a:off x="7092280" y="6237312"/>
                <a:ext cx="473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6237312"/>
                <a:ext cx="473528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12" name="TextBox 11"/>
              <p:cNvSpPr txBox="1"/>
              <p:nvPr/>
            </p:nvSpPr>
            <p:spPr>
              <a:xfrm>
                <a:off x="1543247" y="1403484"/>
                <a:ext cx="508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247" y="1403484"/>
                <a:ext cx="508473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578192" y="62280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50239" y="630002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57751" y="218628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8561" y="4001457"/>
            <a:ext cx="623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</a:t>
            </a:r>
            <a:r>
              <a:rPr lang="en-US" b="1" baseline="-25000" dirty="0" err="1" smtClean="0"/>
              <a:t>b</a:t>
            </a:r>
            <a:r>
              <a:rPr lang="en-US" b="1" dirty="0" smtClean="0"/>
              <a:t>=0</a:t>
            </a:r>
            <a:endParaRPr lang="en-US" b="1" baseline="-25000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4524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Howard\AppData\Local\Microsoft\Windows\Temporary Internet Files\Content.IE5\E3MEVNKC\MC90044146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5644"/>
            <a:ext cx="1795756" cy="179575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Howard\AppData\Local\Microsoft\Windows\Temporary Internet Files\Content.IE5\5G60T724\MC90018715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1600" y="1724766"/>
            <a:ext cx="1629332" cy="133581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6289" y="914400"/>
            <a:ext cx="8579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Alice</a:t>
            </a:r>
            <a:endParaRPr lang="en-US" sz="2600" b="1" dirty="0"/>
          </a:p>
        </p:txBody>
      </p:sp>
      <p:sp>
        <p:nvSpPr>
          <p:cNvPr id="15" name="Right Arrow 14"/>
          <p:cNvSpPr/>
          <p:nvPr/>
        </p:nvSpPr>
        <p:spPr>
          <a:xfrm>
            <a:off x="3124200" y="2209800"/>
            <a:ext cx="1962128" cy="49611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581400" y="1905000"/>
            <a:ext cx="1099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Reliability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21910" y="1143000"/>
            <a:ext cx="7312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Bob</a:t>
            </a:r>
            <a:endParaRPr lang="en-US" sz="2600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139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Theorems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&amp; 3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010240" y="6228020"/>
            <a:ext cx="54726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019871" y="1475492"/>
            <a:ext cx="0" cy="4752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010240" y="2421226"/>
            <a:ext cx="3960440" cy="38067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6200000">
            <a:off x="2087063" y="2344403"/>
            <a:ext cx="3806793" cy="3960440"/>
          </a:xfrm>
          <a:prstGeom prst="rtTriangle">
            <a:avLst/>
          </a:prstGeom>
          <a:pattFill prst="solidDmnd">
            <a:fgClr>
              <a:schemeClr val="accent5">
                <a:lumMod val="60000"/>
                <a:lumOff val="40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10240" y="2421225"/>
            <a:ext cx="3960440" cy="108000"/>
          </a:xfrm>
          <a:prstGeom prst="rect">
            <a:avLst/>
          </a:prstGeom>
          <a:pattFill prst="solidDmnd">
            <a:fgClr>
              <a:schemeClr val="accent5">
                <a:lumMod val="60000"/>
                <a:lumOff val="40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189191" y="4293483"/>
            <a:ext cx="3761073" cy="108000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11" name="TextBox 10"/>
              <p:cNvSpPr txBox="1"/>
              <p:nvPr/>
            </p:nvSpPr>
            <p:spPr>
              <a:xfrm>
                <a:off x="7092280" y="6237312"/>
                <a:ext cx="473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6237312"/>
                <a:ext cx="473528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12" name="TextBox 11"/>
              <p:cNvSpPr txBox="1"/>
              <p:nvPr/>
            </p:nvSpPr>
            <p:spPr>
              <a:xfrm>
                <a:off x="1543247" y="1403484"/>
                <a:ext cx="508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247" y="1403484"/>
                <a:ext cx="508473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578192" y="62280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50239" y="630002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57751" y="218628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1/2</a:t>
            </a:r>
            <a:endParaRPr lang="en-US" dirty="0"/>
          </a:p>
        </p:txBody>
      </p:sp>
      <p:cxnSp>
        <p:nvCxnSpPr>
          <p:cNvPr id="16" name="Curved Connector 15"/>
          <p:cNvCxnSpPr/>
          <p:nvPr/>
        </p:nvCxnSpPr>
        <p:spPr>
          <a:xfrm rot="10800000" flipV="1">
            <a:off x="2010240" y="1988839"/>
            <a:ext cx="1980220" cy="914961"/>
          </a:xfrm>
          <a:prstGeom prst="curved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17" name="TextBox 16"/>
              <p:cNvSpPr txBox="1"/>
              <p:nvPr/>
            </p:nvSpPr>
            <p:spPr>
              <a:xfrm>
                <a:off x="4067944" y="1700808"/>
                <a:ext cx="3788538" cy="6166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𝑁</m:t>
                      </m:r>
                      <m:r>
                        <a:rPr lang="en-US" i="1" dirty="0" smtClean="0">
                          <a:latin typeface="Cambria Math"/>
                        </a:rPr>
                        <m:t> =</m:t>
                      </m:r>
                      <m:sSup>
                        <m:sSupPr>
                          <m:ctrlPr>
                            <a:rPr lang="en-US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i="1" dirty="0">
                              <a:latin typeface="Cambria Math"/>
                            </a:rPr>
                            <m:t>𝑂</m:t>
                          </m:r>
                          <m:r>
                            <a:rPr lang="en-US" i="1" dirty="0">
                              <a:latin typeface="Cambria Math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  <m:func>
                            <m:funcPr>
                              <m:ctrlPr>
                                <a:rPr lang="en-US" i="1" dirty="0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dirty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i="1" dirty="0">
                              <a:latin typeface="Cambria Math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𝑂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700808"/>
                <a:ext cx="3788538" cy="6166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689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Triangle 17"/>
          <p:cNvSpPr/>
          <p:nvPr/>
        </p:nvSpPr>
        <p:spPr>
          <a:xfrm rot="5400000">
            <a:off x="2056535" y="2376000"/>
            <a:ext cx="3806793" cy="3960440"/>
          </a:xfrm>
          <a:prstGeom prst="rtTriangl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Theorems 2 &amp; 3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010240" y="6228020"/>
            <a:ext cx="54726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019871" y="1475492"/>
            <a:ext cx="0" cy="4752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010240" y="2421226"/>
            <a:ext cx="3960440" cy="38067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6200000">
            <a:off x="2087063" y="2344403"/>
            <a:ext cx="3806793" cy="3960440"/>
          </a:xfrm>
          <a:prstGeom prst="rtTriangle">
            <a:avLst/>
          </a:prstGeom>
          <a:pattFill prst="solidDmnd">
            <a:fgClr>
              <a:schemeClr val="accent5">
                <a:lumMod val="60000"/>
                <a:lumOff val="40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189191" y="4293483"/>
            <a:ext cx="3761073" cy="108000"/>
          </a:xfrm>
          <a:prstGeom prst="rect">
            <a:avLst/>
          </a:prstGeom>
          <a:pattFill prst="solidDmnd">
            <a:fgClr>
              <a:schemeClr val="accent5">
                <a:lumMod val="60000"/>
                <a:lumOff val="40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11" name="TextBox 10"/>
              <p:cNvSpPr txBox="1"/>
              <p:nvPr/>
            </p:nvSpPr>
            <p:spPr>
              <a:xfrm>
                <a:off x="7092280" y="6237312"/>
                <a:ext cx="473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6237312"/>
                <a:ext cx="473528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12" name="TextBox 11"/>
              <p:cNvSpPr txBox="1"/>
              <p:nvPr/>
            </p:nvSpPr>
            <p:spPr>
              <a:xfrm>
                <a:off x="1543247" y="1403484"/>
                <a:ext cx="508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247" y="1403484"/>
                <a:ext cx="508473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578192" y="62280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50239" y="630002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57751" y="218628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1/2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010240" y="2421225"/>
            <a:ext cx="3960440" cy="108000"/>
          </a:xfrm>
          <a:prstGeom prst="rect">
            <a:avLst/>
          </a:prstGeom>
          <a:pattFill prst="solidDmnd">
            <a:fgClr>
              <a:schemeClr val="accent5">
                <a:lumMod val="60000"/>
                <a:lumOff val="40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627784" y="3528590"/>
            <a:ext cx="744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</a:t>
            </a:r>
            <a:r>
              <a:rPr lang="en-US" b="1" baseline="-25000" dirty="0" smtClean="0"/>
              <a:t>w</a:t>
            </a:r>
            <a:r>
              <a:rPr lang="en-US" b="1" dirty="0" smtClean="0"/>
              <a:t>&gt;</a:t>
            </a:r>
            <a:r>
              <a:rPr lang="en-US" b="1" dirty="0" err="1" smtClean="0"/>
              <a:t>p</a:t>
            </a:r>
            <a:r>
              <a:rPr lang="en-US" b="1" baseline="-25000" dirty="0" err="1" smtClean="0"/>
              <a:t>b</a:t>
            </a:r>
            <a:endParaRPr lang="en-US" b="1" baseline="-25000" dirty="0"/>
          </a:p>
          <a:p>
            <a:endParaRPr lang="en-US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0569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Triangle 17"/>
          <p:cNvSpPr/>
          <p:nvPr/>
        </p:nvSpPr>
        <p:spPr>
          <a:xfrm rot="5400000">
            <a:off x="2056535" y="2376000"/>
            <a:ext cx="3806793" cy="3960440"/>
          </a:xfrm>
          <a:prstGeom prst="rtTriangl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Theorems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&amp; 3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010240" y="6228020"/>
            <a:ext cx="54726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979712" y="1475492"/>
            <a:ext cx="0" cy="4752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010240" y="2421226"/>
            <a:ext cx="3960440" cy="38067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6200000">
            <a:off x="2087063" y="2344403"/>
            <a:ext cx="3806793" cy="3960440"/>
          </a:xfrm>
          <a:prstGeom prst="rtTriangle">
            <a:avLst/>
          </a:prstGeom>
          <a:pattFill prst="solidDmnd">
            <a:fgClr>
              <a:schemeClr val="accent5">
                <a:lumMod val="60000"/>
                <a:lumOff val="40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10240" y="2421225"/>
            <a:ext cx="3960440" cy="108000"/>
          </a:xfrm>
          <a:prstGeom prst="rect">
            <a:avLst/>
          </a:prstGeom>
          <a:pattFill prst="solidDmnd">
            <a:fgClr>
              <a:schemeClr val="accent5">
                <a:lumMod val="60000"/>
                <a:lumOff val="40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189191" y="4293483"/>
            <a:ext cx="3761073" cy="108000"/>
          </a:xfrm>
          <a:prstGeom prst="rect">
            <a:avLst/>
          </a:prstGeom>
          <a:pattFill prst="solidDmnd">
            <a:fgClr>
              <a:schemeClr val="accent5">
                <a:lumMod val="60000"/>
                <a:lumOff val="40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11" name="TextBox 10"/>
              <p:cNvSpPr txBox="1"/>
              <p:nvPr/>
            </p:nvSpPr>
            <p:spPr>
              <a:xfrm>
                <a:off x="7092280" y="6237312"/>
                <a:ext cx="473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6237312"/>
                <a:ext cx="473528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12" name="TextBox 11"/>
              <p:cNvSpPr txBox="1"/>
              <p:nvPr/>
            </p:nvSpPr>
            <p:spPr>
              <a:xfrm>
                <a:off x="1543247" y="1403484"/>
                <a:ext cx="508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247" y="1403484"/>
                <a:ext cx="508473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578192" y="62280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50239" y="630002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57751" y="218628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1/2</a:t>
            </a:r>
            <a:endParaRPr lang="en-US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19" name="TextBox 18"/>
              <p:cNvSpPr txBox="1"/>
              <p:nvPr/>
            </p:nvSpPr>
            <p:spPr>
              <a:xfrm>
                <a:off x="6156176" y="1835532"/>
                <a:ext cx="1386726" cy="406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𝑁</m:t>
                      </m:r>
                      <m:r>
                        <a:rPr lang="en-US" i="1" dirty="0" smtClean="0">
                          <a:latin typeface="Cambria Math"/>
                        </a:rPr>
                        <m:t> 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𝑂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  <m:r>
                            <a:rPr lang="en-US" b="0" i="1" dirty="0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1835532"/>
                <a:ext cx="1386726" cy="4060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urved Connector 15"/>
          <p:cNvCxnSpPr/>
          <p:nvPr/>
        </p:nvCxnSpPr>
        <p:spPr>
          <a:xfrm rot="10800000" flipV="1">
            <a:off x="4355977" y="1988842"/>
            <a:ext cx="1648499" cy="1440158"/>
          </a:xfrm>
          <a:prstGeom prst="curved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65509" y="2590800"/>
            <a:ext cx="27009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“Standard” IT inequalities</a:t>
            </a:r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dirty="0" err="1" smtClean="0"/>
              <a:t>Wt(“most</a:t>
            </a:r>
            <a:r>
              <a:rPr lang="en-US" dirty="0" smtClean="0"/>
              <a:t> </a:t>
            </a:r>
            <a:r>
              <a:rPr lang="en-US" dirty="0" err="1" smtClean="0"/>
              <a:t>codewords</a:t>
            </a:r>
            <a:r>
              <a:rPr lang="en-US" dirty="0" smtClean="0"/>
              <a:t>”)&lt;√</a:t>
            </a:r>
            <a:r>
              <a:rPr lang="en-US" dirty="0" err="1" smtClean="0"/>
              <a:t>n</a:t>
            </a:r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Thm</a:t>
            </a:r>
            <a:r>
              <a:rPr lang="en-US" dirty="0" smtClean="0"/>
              <a:t> 1)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0336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rot="16200000">
            <a:off x="2087063" y="2344403"/>
            <a:ext cx="3806793" cy="3960440"/>
          </a:xfrm>
          <a:prstGeom prst="rtTriangle">
            <a:avLst/>
          </a:prstGeom>
          <a:pattFill prst="solidDmnd">
            <a:fgClr>
              <a:schemeClr val="accent5">
                <a:lumMod val="60000"/>
                <a:lumOff val="40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rot="5400000">
            <a:off x="2056535" y="2376000"/>
            <a:ext cx="3806793" cy="3960440"/>
          </a:xfrm>
          <a:prstGeom prst="rtTriangle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189191" y="4293483"/>
            <a:ext cx="3761073" cy="108000"/>
          </a:xfrm>
          <a:prstGeom prst="rect">
            <a:avLst/>
          </a:prstGeom>
          <a:pattFill prst="solidDmnd">
            <a:fgClr>
              <a:schemeClr val="accent5">
                <a:lumMod val="60000"/>
                <a:lumOff val="40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Theorems 2 &amp; </a:t>
            </a:r>
            <a:r>
              <a:rPr lang="en-US" dirty="0" smtClean="0">
                <a:solidFill>
                  <a:srgbClr val="0070C0"/>
                </a:solidFill>
              </a:rPr>
              <a:t>3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010240" y="6228020"/>
            <a:ext cx="54726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019871" y="1475492"/>
            <a:ext cx="0" cy="4752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010240" y="2421226"/>
            <a:ext cx="3960440" cy="38067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10240" y="2421225"/>
            <a:ext cx="3960440" cy="108000"/>
          </a:xfrm>
          <a:prstGeom prst="rect">
            <a:avLst/>
          </a:prstGeom>
          <a:pattFill prst="solidDmnd">
            <a:fgClr>
              <a:schemeClr val="accent5">
                <a:lumMod val="60000"/>
                <a:lumOff val="40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11" name="TextBox 10"/>
              <p:cNvSpPr txBox="1"/>
              <p:nvPr/>
            </p:nvSpPr>
            <p:spPr>
              <a:xfrm>
                <a:off x="7092280" y="6237312"/>
                <a:ext cx="473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6237312"/>
                <a:ext cx="473528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12" name="TextBox 11"/>
              <p:cNvSpPr txBox="1"/>
              <p:nvPr/>
            </p:nvSpPr>
            <p:spPr>
              <a:xfrm>
                <a:off x="1543247" y="1403484"/>
                <a:ext cx="508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247" y="1403484"/>
                <a:ext cx="508473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578192" y="62280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50239" y="630002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57751" y="218628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1/2</a:t>
            </a:r>
            <a:endParaRPr lang="en-US" dirty="0"/>
          </a:p>
        </p:txBody>
      </p:sp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00191" y="3599730"/>
            <a:ext cx="1857047" cy="683072"/>
          </a:xfrm>
          <a:prstGeom prst="rect">
            <a:avLst/>
          </a:prstGeom>
          <a:blipFill rotWithShape="1">
            <a:blip r:embed="rId4"/>
            <a:stretch>
              <a:fillRect l="-2623" t="-4464" r="-262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cxnSp>
        <p:nvCxnSpPr>
          <p:cNvPr id="16" name="Curved Connector 15"/>
          <p:cNvCxnSpPr/>
          <p:nvPr/>
        </p:nvCxnSpPr>
        <p:spPr>
          <a:xfrm rot="10800000">
            <a:off x="3200400" y="3124200"/>
            <a:ext cx="2971800" cy="91440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00800" y="3119735"/>
            <a:ext cx="1523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Main </a:t>
            </a:r>
            <a:r>
              <a:rPr lang="en-US" sz="2400" b="1" u="sng" dirty="0" err="1" smtClean="0"/>
              <a:t>thm</a:t>
            </a:r>
            <a:r>
              <a:rPr lang="en-US" sz="2400" b="1" u="sng" dirty="0" smtClean="0"/>
              <a:t>:</a:t>
            </a:r>
            <a:endParaRPr lang="en-US" sz="2400" b="1" u="sng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2826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ord 18"/>
          <p:cNvSpPr/>
          <p:nvPr/>
        </p:nvSpPr>
        <p:spPr>
          <a:xfrm rot="5400000">
            <a:off x="1043608" y="2852936"/>
            <a:ext cx="7128792" cy="5688632"/>
          </a:xfrm>
          <a:prstGeom prst="chord">
            <a:avLst>
              <a:gd name="adj1" fmla="val 5401567"/>
              <a:gd name="adj2" fmla="val 1620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187624" y="5688040"/>
            <a:ext cx="698477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763688" y="1196752"/>
            <a:ext cx="0" cy="48965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22" name="TextBox 21"/>
              <p:cNvSpPr txBox="1"/>
              <p:nvPr/>
            </p:nvSpPr>
            <p:spPr>
              <a:xfrm>
                <a:off x="4095277" y="6300028"/>
                <a:ext cx="11247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277" y="6300028"/>
                <a:ext cx="1124795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763688" y="5733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308304" y="573325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51520" y="2924944"/>
            <a:ext cx="1380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ogarithm of</a:t>
            </a:r>
          </a:p>
          <a:p>
            <a:r>
              <a:rPr lang="en-US" dirty="0" smtClean="0"/>
              <a:t># </a:t>
            </a:r>
            <a:r>
              <a:rPr lang="en-US" dirty="0" err="1" smtClean="0"/>
              <a:t>codewords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727696" y="5643252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416328" y="5625256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781696" y="2132856"/>
            <a:ext cx="282630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6" name="TextBox 5"/>
              <p:cNvSpPr txBox="1"/>
              <p:nvPr/>
            </p:nvSpPr>
            <p:spPr>
              <a:xfrm>
                <a:off x="35496" y="1772816"/>
                <a:ext cx="1653273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/2</m:t>
                                  </m:r>
                                </m:den>
                              </m:f>
                            </m:e>
                          </m:d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≈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772816"/>
                <a:ext cx="1653273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5787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14" name="TextBox 13"/>
              <p:cNvSpPr txBox="1"/>
              <p:nvPr/>
            </p:nvSpPr>
            <p:spPr>
              <a:xfrm>
                <a:off x="7567328" y="5620598"/>
                <a:ext cx="11247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𝐲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328" y="5620598"/>
                <a:ext cx="1124795" cy="369332"/>
              </a:xfrm>
              <a:prstGeom prst="rect">
                <a:avLst/>
              </a:prstGeom>
              <a:blipFill rotWithShape="0">
                <a:blip r:embed="rId2"/>
                <a:stretch>
                  <a:fillRect t="-6557" b="-1311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750034" y="55079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92280" y="544522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26" name="TextBox 25"/>
              <p:cNvSpPr txBox="1"/>
              <p:nvPr/>
            </p:nvSpPr>
            <p:spPr>
              <a:xfrm>
                <a:off x="3779912" y="5445224"/>
                <a:ext cx="1563313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5445224"/>
                <a:ext cx="1563313" cy="372410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28" name="TextBox 27"/>
              <p:cNvSpPr txBox="1"/>
              <p:nvPr/>
            </p:nvSpPr>
            <p:spPr>
              <a:xfrm>
                <a:off x="3275856" y="5435932"/>
                <a:ext cx="64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5435932"/>
                <a:ext cx="645498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30" name="TextBox 29"/>
              <p:cNvSpPr txBox="1"/>
              <p:nvPr/>
            </p:nvSpPr>
            <p:spPr>
              <a:xfrm>
                <a:off x="1787125" y="5877272"/>
                <a:ext cx="1563313" cy="649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𝑂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125" y="5877272"/>
                <a:ext cx="1563313" cy="64940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urved Connector 30"/>
          <p:cNvCxnSpPr/>
          <p:nvPr/>
        </p:nvCxnSpPr>
        <p:spPr>
          <a:xfrm rot="5400000" flipH="1" flipV="1">
            <a:off x="2803158" y="5600958"/>
            <a:ext cx="369332" cy="28803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51520" y="395372"/>
            <a:ext cx="1804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og(# </a:t>
            </a:r>
            <a:r>
              <a:rPr lang="en-US" dirty="0" err="1" smtClean="0"/>
              <a:t>codewords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hord 4"/>
          <p:cNvSpPr/>
          <p:nvPr/>
        </p:nvSpPr>
        <p:spPr>
          <a:xfrm rot="5400000">
            <a:off x="2301704" y="718135"/>
            <a:ext cx="4697970" cy="5160821"/>
          </a:xfrm>
          <a:prstGeom prst="chord">
            <a:avLst>
              <a:gd name="adj1" fmla="val 5401567"/>
              <a:gd name="adj2" fmla="val 16200000"/>
            </a:avLst>
          </a:prstGeom>
          <a:gradFill>
            <a:gsLst>
              <a:gs pos="60000">
                <a:schemeClr val="bg1">
                  <a:alpha val="40000"/>
                </a:schemeClr>
              </a:gs>
              <a:gs pos="30000">
                <a:schemeClr val="bg1">
                  <a:lumMod val="50000"/>
                  <a:alpha val="70000"/>
                </a:schemeClr>
              </a:gs>
              <a:gs pos="0">
                <a:schemeClr val="tx1">
                  <a:lumMod val="95000"/>
                  <a:lumOff val="5000"/>
                  <a:alpha val="80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547664" y="3292476"/>
            <a:ext cx="63367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70279" y="332656"/>
            <a:ext cx="0" cy="322688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4062542" y="1003956"/>
            <a:ext cx="16561" cy="442171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3604086" y="1193798"/>
            <a:ext cx="11712" cy="426943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3117843" y="1471559"/>
            <a:ext cx="39500" cy="397451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47664" y="5466186"/>
            <a:ext cx="63367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070279" y="3761608"/>
            <a:ext cx="0" cy="19716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2093695" y="4664419"/>
            <a:ext cx="3796770" cy="821321"/>
          </a:xfrm>
          <a:custGeom>
            <a:avLst/>
            <a:gdLst>
              <a:gd name="connsiteX0" fmla="*/ 0 w 2975212"/>
              <a:gd name="connsiteY0" fmla="*/ 655135 h 657192"/>
              <a:gd name="connsiteX1" fmla="*/ 655092 w 2975212"/>
              <a:gd name="connsiteY1" fmla="*/ 477714 h 657192"/>
              <a:gd name="connsiteX2" fmla="*/ 1160059 w 2975212"/>
              <a:gd name="connsiteY2" fmla="*/ 43 h 657192"/>
              <a:gd name="connsiteX3" fmla="*/ 1692322 w 2975212"/>
              <a:gd name="connsiteY3" fmla="*/ 450419 h 657192"/>
              <a:gd name="connsiteX4" fmla="*/ 2224585 w 2975212"/>
              <a:gd name="connsiteY4" fmla="*/ 627840 h 657192"/>
              <a:gd name="connsiteX5" fmla="*/ 2975212 w 2975212"/>
              <a:gd name="connsiteY5" fmla="*/ 655135 h 657192"/>
              <a:gd name="connsiteX0" fmla="*/ 0 w 2975212"/>
              <a:gd name="connsiteY0" fmla="*/ 655470 h 657527"/>
              <a:gd name="connsiteX1" fmla="*/ 696035 w 2975212"/>
              <a:gd name="connsiteY1" fmla="*/ 532640 h 657527"/>
              <a:gd name="connsiteX2" fmla="*/ 1160059 w 2975212"/>
              <a:gd name="connsiteY2" fmla="*/ 378 h 657527"/>
              <a:gd name="connsiteX3" fmla="*/ 1692322 w 2975212"/>
              <a:gd name="connsiteY3" fmla="*/ 450754 h 657527"/>
              <a:gd name="connsiteX4" fmla="*/ 2224585 w 2975212"/>
              <a:gd name="connsiteY4" fmla="*/ 628175 h 657527"/>
              <a:gd name="connsiteX5" fmla="*/ 2975212 w 2975212"/>
              <a:gd name="connsiteY5" fmla="*/ 655470 h 657527"/>
              <a:gd name="connsiteX0" fmla="*/ 0 w 2975212"/>
              <a:gd name="connsiteY0" fmla="*/ 655470 h 657527"/>
              <a:gd name="connsiteX1" fmla="*/ 696035 w 2975212"/>
              <a:gd name="connsiteY1" fmla="*/ 532640 h 657527"/>
              <a:gd name="connsiteX2" fmla="*/ 1255593 w 2975212"/>
              <a:gd name="connsiteY2" fmla="*/ 378 h 657527"/>
              <a:gd name="connsiteX3" fmla="*/ 1692322 w 2975212"/>
              <a:gd name="connsiteY3" fmla="*/ 450754 h 657527"/>
              <a:gd name="connsiteX4" fmla="*/ 2224585 w 2975212"/>
              <a:gd name="connsiteY4" fmla="*/ 628175 h 657527"/>
              <a:gd name="connsiteX5" fmla="*/ 2975212 w 2975212"/>
              <a:gd name="connsiteY5" fmla="*/ 655470 h 657527"/>
              <a:gd name="connsiteX0" fmla="*/ 0 w 2975212"/>
              <a:gd name="connsiteY0" fmla="*/ 655252 h 656593"/>
              <a:gd name="connsiteX1" fmla="*/ 696035 w 2975212"/>
              <a:gd name="connsiteY1" fmla="*/ 532422 h 656593"/>
              <a:gd name="connsiteX2" fmla="*/ 1255593 w 2975212"/>
              <a:gd name="connsiteY2" fmla="*/ 160 h 656593"/>
              <a:gd name="connsiteX3" fmla="*/ 1760561 w 2975212"/>
              <a:gd name="connsiteY3" fmla="*/ 477831 h 656593"/>
              <a:gd name="connsiteX4" fmla="*/ 2224585 w 2975212"/>
              <a:gd name="connsiteY4" fmla="*/ 627957 h 656593"/>
              <a:gd name="connsiteX5" fmla="*/ 2975212 w 2975212"/>
              <a:gd name="connsiteY5" fmla="*/ 655252 h 656593"/>
              <a:gd name="connsiteX0" fmla="*/ 0 w 3085325"/>
              <a:gd name="connsiteY0" fmla="*/ 655252 h 689910"/>
              <a:gd name="connsiteX1" fmla="*/ 696035 w 3085325"/>
              <a:gd name="connsiteY1" fmla="*/ 532422 h 689910"/>
              <a:gd name="connsiteX2" fmla="*/ 1255593 w 3085325"/>
              <a:gd name="connsiteY2" fmla="*/ 160 h 689910"/>
              <a:gd name="connsiteX3" fmla="*/ 1760561 w 3085325"/>
              <a:gd name="connsiteY3" fmla="*/ 477831 h 689910"/>
              <a:gd name="connsiteX4" fmla="*/ 2224585 w 3085325"/>
              <a:gd name="connsiteY4" fmla="*/ 627957 h 689910"/>
              <a:gd name="connsiteX5" fmla="*/ 3085325 w 3085325"/>
              <a:gd name="connsiteY5" fmla="*/ 689644 h 689910"/>
              <a:gd name="connsiteX0" fmla="*/ 0 w 3063303"/>
              <a:gd name="connsiteY0" fmla="*/ 678180 h 689910"/>
              <a:gd name="connsiteX1" fmla="*/ 674013 w 3063303"/>
              <a:gd name="connsiteY1" fmla="*/ 532422 h 689910"/>
              <a:gd name="connsiteX2" fmla="*/ 1233571 w 3063303"/>
              <a:gd name="connsiteY2" fmla="*/ 160 h 689910"/>
              <a:gd name="connsiteX3" fmla="*/ 1738539 w 3063303"/>
              <a:gd name="connsiteY3" fmla="*/ 477831 h 689910"/>
              <a:gd name="connsiteX4" fmla="*/ 2202563 w 3063303"/>
              <a:gd name="connsiteY4" fmla="*/ 627957 h 689910"/>
              <a:gd name="connsiteX5" fmla="*/ 3063303 w 3063303"/>
              <a:gd name="connsiteY5" fmla="*/ 689644 h 68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3303" h="689910">
                <a:moveTo>
                  <a:pt x="0" y="678180"/>
                </a:moveTo>
                <a:cubicBezTo>
                  <a:pt x="230874" y="644060"/>
                  <a:pt x="468418" y="645425"/>
                  <a:pt x="674013" y="532422"/>
                </a:cubicBezTo>
                <a:cubicBezTo>
                  <a:pt x="879608" y="419419"/>
                  <a:pt x="1056150" y="9259"/>
                  <a:pt x="1233571" y="160"/>
                </a:cubicBezTo>
                <a:cubicBezTo>
                  <a:pt x="1410992" y="-8939"/>
                  <a:pt x="1577040" y="373198"/>
                  <a:pt x="1738539" y="477831"/>
                </a:cubicBezTo>
                <a:cubicBezTo>
                  <a:pt x="1900038" y="582464"/>
                  <a:pt x="1981769" y="592655"/>
                  <a:pt x="2202563" y="627957"/>
                </a:cubicBezTo>
                <a:cubicBezTo>
                  <a:pt x="2423357" y="663259"/>
                  <a:pt x="2794897" y="693056"/>
                  <a:pt x="3063303" y="68964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5" name="Oval 24"/>
          <p:cNvSpPr/>
          <p:nvPr/>
        </p:nvSpPr>
        <p:spPr>
          <a:xfrm>
            <a:off x="2025791" y="3238203"/>
            <a:ext cx="144000" cy="14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2" name="Oval 31"/>
          <p:cNvSpPr/>
          <p:nvPr/>
        </p:nvSpPr>
        <p:spPr>
          <a:xfrm>
            <a:off x="3095848" y="5409232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3" name="Oval 32"/>
          <p:cNvSpPr/>
          <p:nvPr/>
        </p:nvSpPr>
        <p:spPr>
          <a:xfrm>
            <a:off x="3574291" y="5409232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5" name="Oval 34"/>
          <p:cNvSpPr/>
          <p:nvPr/>
        </p:nvSpPr>
        <p:spPr>
          <a:xfrm>
            <a:off x="4031952" y="5409232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36" name="Straight Connector 35"/>
          <p:cNvCxnSpPr>
            <a:endCxn id="5" idx="1"/>
          </p:cNvCxnSpPr>
          <p:nvPr/>
        </p:nvCxnSpPr>
        <p:spPr>
          <a:xfrm flipH="1" flipV="1">
            <a:off x="7231100" y="3298546"/>
            <a:ext cx="5197" cy="217590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38" name="TextBox 37"/>
              <p:cNvSpPr txBox="1"/>
              <p:nvPr/>
            </p:nvSpPr>
            <p:spPr>
              <a:xfrm>
                <a:off x="507708" y="3789040"/>
                <a:ext cx="1521249" cy="5270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lim>
                          <m:sSub>
                            <m:sSubPr>
                              <m:ctrlPr>
                                <a:rPr lang="en-US" altLang="zh-H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altLang="zh-HK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HK" b="1" i="0" smtClean="0">
                                      <a:latin typeface="Cambria Math" panose="02040503050406030204" pitchFamily="18" charset="0"/>
                                    </a:rPr>
                                    <m:t>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lim>
                      </m:limLow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𝐲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08" y="3789040"/>
                <a:ext cx="1521249" cy="527004"/>
              </a:xfrm>
              <a:prstGeom prst="rect">
                <a:avLst/>
              </a:prstGeom>
              <a:blipFill rotWithShape="0">
                <a:blip r:embed="rId6"/>
                <a:stretch>
                  <a:fillRect t="-348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>
            <a:stCxn id="11" idx="2"/>
          </p:cNvCxnSpPr>
          <p:nvPr/>
        </p:nvCxnSpPr>
        <p:spPr>
          <a:xfrm flipH="1" flipV="1">
            <a:off x="2074041" y="4664419"/>
            <a:ext cx="1548587" cy="19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42" name="TextBox 41"/>
              <p:cNvSpPr txBox="1"/>
              <p:nvPr/>
            </p:nvSpPr>
            <p:spPr>
              <a:xfrm>
                <a:off x="916024" y="4496750"/>
                <a:ext cx="1135696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HK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024" y="4496750"/>
                <a:ext cx="1135696" cy="372410"/>
              </a:xfrm>
              <a:prstGeom prst="rect">
                <a:avLst/>
              </a:prstGeom>
              <a:blipFill rotWithShape="0">
                <a:blip r:embed="rId7"/>
                <a:stretch>
                  <a:fillRect t="-114754" r="-19786" b="-17704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/>
          <p:nvPr/>
        </p:nvCxnSpPr>
        <p:spPr>
          <a:xfrm flipH="1" flipV="1">
            <a:off x="2088107" y="1160060"/>
            <a:ext cx="1510500" cy="1148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46" name="TextBox 45"/>
              <p:cNvSpPr txBox="1"/>
              <p:nvPr/>
            </p:nvSpPr>
            <p:spPr>
              <a:xfrm>
                <a:off x="1043608" y="980728"/>
                <a:ext cx="10089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𝑛𝐻</m:t>
                      </m:r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980728"/>
                <a:ext cx="1008931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47" name="TextBox 46"/>
              <p:cNvSpPr txBox="1"/>
              <p:nvPr/>
            </p:nvSpPr>
            <p:spPr>
              <a:xfrm>
                <a:off x="318025" y="2520153"/>
                <a:ext cx="797591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zh-HK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HK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zh-HK" altLang="en-US" dirty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25" y="2520153"/>
                <a:ext cx="797591" cy="40479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Curved Connector 48"/>
          <p:cNvCxnSpPr>
            <a:stCxn id="47" idx="3"/>
          </p:cNvCxnSpPr>
          <p:nvPr/>
        </p:nvCxnSpPr>
        <p:spPr>
          <a:xfrm>
            <a:off x="1115616" y="2722549"/>
            <a:ext cx="853493" cy="508392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692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hord 87"/>
          <p:cNvSpPr/>
          <p:nvPr/>
        </p:nvSpPr>
        <p:spPr>
          <a:xfrm>
            <a:off x="2267744" y="2636912"/>
            <a:ext cx="2710110" cy="361695"/>
          </a:xfrm>
          <a:prstGeom prst="chord">
            <a:avLst>
              <a:gd name="adj1" fmla="val 5422416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Chord 88"/>
          <p:cNvSpPr/>
          <p:nvPr/>
        </p:nvSpPr>
        <p:spPr>
          <a:xfrm>
            <a:off x="2293938" y="2708920"/>
            <a:ext cx="2710110" cy="361695"/>
          </a:xfrm>
          <a:prstGeom prst="chord">
            <a:avLst>
              <a:gd name="adj1" fmla="val 5422416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hord 90"/>
          <p:cNvSpPr/>
          <p:nvPr/>
        </p:nvSpPr>
        <p:spPr>
          <a:xfrm>
            <a:off x="2267744" y="2851281"/>
            <a:ext cx="2710110" cy="361695"/>
          </a:xfrm>
          <a:prstGeom prst="chord">
            <a:avLst>
              <a:gd name="adj1" fmla="val 5422416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Chord 84"/>
          <p:cNvSpPr/>
          <p:nvPr/>
        </p:nvSpPr>
        <p:spPr>
          <a:xfrm>
            <a:off x="2483768" y="1422068"/>
            <a:ext cx="3384376" cy="1574884"/>
          </a:xfrm>
          <a:prstGeom prst="chord">
            <a:avLst>
              <a:gd name="adj1" fmla="val 5422416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hord 74"/>
          <p:cNvSpPr/>
          <p:nvPr/>
        </p:nvSpPr>
        <p:spPr>
          <a:xfrm>
            <a:off x="2333356" y="2027327"/>
            <a:ext cx="5760640" cy="1210876"/>
          </a:xfrm>
          <a:prstGeom prst="chord">
            <a:avLst>
              <a:gd name="adj1" fmla="val 5422416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Chord 77"/>
          <p:cNvSpPr/>
          <p:nvPr/>
        </p:nvSpPr>
        <p:spPr>
          <a:xfrm>
            <a:off x="2392886" y="2251650"/>
            <a:ext cx="5398612" cy="1010341"/>
          </a:xfrm>
          <a:prstGeom prst="chord">
            <a:avLst>
              <a:gd name="adj1" fmla="val 5422416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14" name="TextBox 13"/>
              <p:cNvSpPr txBox="1"/>
              <p:nvPr/>
            </p:nvSpPr>
            <p:spPr>
              <a:xfrm>
                <a:off x="7567328" y="5620598"/>
                <a:ext cx="11247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𝐲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328" y="5620598"/>
                <a:ext cx="1124795" cy="369332"/>
              </a:xfrm>
              <a:prstGeom prst="rect">
                <a:avLst/>
              </a:prstGeom>
              <a:blipFill rotWithShape="0">
                <a:blip r:embed="rId2"/>
                <a:stretch>
                  <a:fillRect t="-6557" b="-1311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750034" y="55079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92280" y="544522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26" name="TextBox 25"/>
              <p:cNvSpPr txBox="1"/>
              <p:nvPr/>
            </p:nvSpPr>
            <p:spPr>
              <a:xfrm>
                <a:off x="4320356" y="5941588"/>
                <a:ext cx="2051844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HK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HK" i="1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altLang="zh-HK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H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altLang="zh-H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356" y="5941588"/>
                <a:ext cx="2051844" cy="372410"/>
              </a:xfrm>
              <a:prstGeom prst="rect">
                <a:avLst/>
              </a:prstGeom>
              <a:blipFill rotWithShape="0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28" name="TextBox 27"/>
              <p:cNvSpPr txBox="1"/>
              <p:nvPr/>
            </p:nvSpPr>
            <p:spPr>
              <a:xfrm>
                <a:off x="3195309" y="5967684"/>
                <a:ext cx="11340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HK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HK" i="1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altLang="zh-HK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H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altLang="zh-H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309" y="5967684"/>
                <a:ext cx="1134028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30" name="TextBox 29"/>
              <p:cNvSpPr txBox="1"/>
              <p:nvPr/>
            </p:nvSpPr>
            <p:spPr>
              <a:xfrm>
                <a:off x="1154737" y="5971006"/>
                <a:ext cx="2051844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𝑂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737" y="5971006"/>
                <a:ext cx="2051844" cy="372410"/>
              </a:xfrm>
              <a:prstGeom prst="rect">
                <a:avLst/>
              </a:prstGeom>
              <a:blipFill rotWithShape="0">
                <a:blip r:embed="rId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51520" y="395372"/>
            <a:ext cx="1804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og(# </a:t>
            </a:r>
            <a:r>
              <a:rPr lang="en-US" dirty="0" err="1" smtClean="0"/>
              <a:t>codewords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hord 4"/>
          <p:cNvSpPr/>
          <p:nvPr/>
        </p:nvSpPr>
        <p:spPr>
          <a:xfrm rot="5400000">
            <a:off x="2301704" y="718135"/>
            <a:ext cx="4697970" cy="5160821"/>
          </a:xfrm>
          <a:prstGeom prst="chord">
            <a:avLst>
              <a:gd name="adj1" fmla="val 5401567"/>
              <a:gd name="adj2" fmla="val 1620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547664" y="3292476"/>
            <a:ext cx="63367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70279" y="332656"/>
            <a:ext cx="0" cy="322688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47664" y="5466186"/>
            <a:ext cx="63367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070279" y="3761608"/>
            <a:ext cx="0" cy="19716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2218565" y="4444139"/>
            <a:ext cx="3793595" cy="1027639"/>
          </a:xfrm>
          <a:custGeom>
            <a:avLst/>
            <a:gdLst>
              <a:gd name="connsiteX0" fmla="*/ 0 w 2975212"/>
              <a:gd name="connsiteY0" fmla="*/ 655135 h 657192"/>
              <a:gd name="connsiteX1" fmla="*/ 655092 w 2975212"/>
              <a:gd name="connsiteY1" fmla="*/ 477714 h 657192"/>
              <a:gd name="connsiteX2" fmla="*/ 1160059 w 2975212"/>
              <a:gd name="connsiteY2" fmla="*/ 43 h 657192"/>
              <a:gd name="connsiteX3" fmla="*/ 1692322 w 2975212"/>
              <a:gd name="connsiteY3" fmla="*/ 450419 h 657192"/>
              <a:gd name="connsiteX4" fmla="*/ 2224585 w 2975212"/>
              <a:gd name="connsiteY4" fmla="*/ 627840 h 657192"/>
              <a:gd name="connsiteX5" fmla="*/ 2975212 w 2975212"/>
              <a:gd name="connsiteY5" fmla="*/ 655135 h 657192"/>
              <a:gd name="connsiteX0" fmla="*/ 0 w 2975212"/>
              <a:gd name="connsiteY0" fmla="*/ 655470 h 657527"/>
              <a:gd name="connsiteX1" fmla="*/ 696035 w 2975212"/>
              <a:gd name="connsiteY1" fmla="*/ 532640 h 657527"/>
              <a:gd name="connsiteX2" fmla="*/ 1160059 w 2975212"/>
              <a:gd name="connsiteY2" fmla="*/ 378 h 657527"/>
              <a:gd name="connsiteX3" fmla="*/ 1692322 w 2975212"/>
              <a:gd name="connsiteY3" fmla="*/ 450754 h 657527"/>
              <a:gd name="connsiteX4" fmla="*/ 2224585 w 2975212"/>
              <a:gd name="connsiteY4" fmla="*/ 628175 h 657527"/>
              <a:gd name="connsiteX5" fmla="*/ 2975212 w 2975212"/>
              <a:gd name="connsiteY5" fmla="*/ 655470 h 657527"/>
              <a:gd name="connsiteX0" fmla="*/ 0 w 2975212"/>
              <a:gd name="connsiteY0" fmla="*/ 655470 h 657527"/>
              <a:gd name="connsiteX1" fmla="*/ 696035 w 2975212"/>
              <a:gd name="connsiteY1" fmla="*/ 532640 h 657527"/>
              <a:gd name="connsiteX2" fmla="*/ 1255593 w 2975212"/>
              <a:gd name="connsiteY2" fmla="*/ 378 h 657527"/>
              <a:gd name="connsiteX3" fmla="*/ 1692322 w 2975212"/>
              <a:gd name="connsiteY3" fmla="*/ 450754 h 657527"/>
              <a:gd name="connsiteX4" fmla="*/ 2224585 w 2975212"/>
              <a:gd name="connsiteY4" fmla="*/ 628175 h 657527"/>
              <a:gd name="connsiteX5" fmla="*/ 2975212 w 2975212"/>
              <a:gd name="connsiteY5" fmla="*/ 655470 h 657527"/>
              <a:gd name="connsiteX0" fmla="*/ 0 w 2975212"/>
              <a:gd name="connsiteY0" fmla="*/ 655252 h 656593"/>
              <a:gd name="connsiteX1" fmla="*/ 696035 w 2975212"/>
              <a:gd name="connsiteY1" fmla="*/ 532422 h 656593"/>
              <a:gd name="connsiteX2" fmla="*/ 1255593 w 2975212"/>
              <a:gd name="connsiteY2" fmla="*/ 160 h 656593"/>
              <a:gd name="connsiteX3" fmla="*/ 1760561 w 2975212"/>
              <a:gd name="connsiteY3" fmla="*/ 477831 h 656593"/>
              <a:gd name="connsiteX4" fmla="*/ 2224585 w 2975212"/>
              <a:gd name="connsiteY4" fmla="*/ 627957 h 656593"/>
              <a:gd name="connsiteX5" fmla="*/ 2975212 w 2975212"/>
              <a:gd name="connsiteY5" fmla="*/ 655252 h 656593"/>
              <a:gd name="connsiteX0" fmla="*/ 0 w 3085325"/>
              <a:gd name="connsiteY0" fmla="*/ 655252 h 689910"/>
              <a:gd name="connsiteX1" fmla="*/ 696035 w 3085325"/>
              <a:gd name="connsiteY1" fmla="*/ 532422 h 689910"/>
              <a:gd name="connsiteX2" fmla="*/ 1255593 w 3085325"/>
              <a:gd name="connsiteY2" fmla="*/ 160 h 689910"/>
              <a:gd name="connsiteX3" fmla="*/ 1760561 w 3085325"/>
              <a:gd name="connsiteY3" fmla="*/ 477831 h 689910"/>
              <a:gd name="connsiteX4" fmla="*/ 2224585 w 3085325"/>
              <a:gd name="connsiteY4" fmla="*/ 627957 h 689910"/>
              <a:gd name="connsiteX5" fmla="*/ 3085325 w 3085325"/>
              <a:gd name="connsiteY5" fmla="*/ 689644 h 689910"/>
              <a:gd name="connsiteX0" fmla="*/ 0 w 3063303"/>
              <a:gd name="connsiteY0" fmla="*/ 678180 h 689910"/>
              <a:gd name="connsiteX1" fmla="*/ 674013 w 3063303"/>
              <a:gd name="connsiteY1" fmla="*/ 532422 h 689910"/>
              <a:gd name="connsiteX2" fmla="*/ 1233571 w 3063303"/>
              <a:gd name="connsiteY2" fmla="*/ 160 h 689910"/>
              <a:gd name="connsiteX3" fmla="*/ 1738539 w 3063303"/>
              <a:gd name="connsiteY3" fmla="*/ 477831 h 689910"/>
              <a:gd name="connsiteX4" fmla="*/ 2202563 w 3063303"/>
              <a:gd name="connsiteY4" fmla="*/ 627957 h 689910"/>
              <a:gd name="connsiteX5" fmla="*/ 3063303 w 3063303"/>
              <a:gd name="connsiteY5" fmla="*/ 689644 h 689910"/>
              <a:gd name="connsiteX0" fmla="*/ 0 w 3063303"/>
              <a:gd name="connsiteY0" fmla="*/ 679498 h 691228"/>
              <a:gd name="connsiteX1" fmla="*/ 674013 w 3063303"/>
              <a:gd name="connsiteY1" fmla="*/ 533740 h 691228"/>
              <a:gd name="connsiteX2" fmla="*/ 964483 w 3063303"/>
              <a:gd name="connsiteY2" fmla="*/ 336394 h 691228"/>
              <a:gd name="connsiteX3" fmla="*/ 1233571 w 3063303"/>
              <a:gd name="connsiteY3" fmla="*/ 1478 h 691228"/>
              <a:gd name="connsiteX4" fmla="*/ 1738539 w 3063303"/>
              <a:gd name="connsiteY4" fmla="*/ 479149 h 691228"/>
              <a:gd name="connsiteX5" fmla="*/ 2202563 w 3063303"/>
              <a:gd name="connsiteY5" fmla="*/ 629275 h 691228"/>
              <a:gd name="connsiteX6" fmla="*/ 3063303 w 3063303"/>
              <a:gd name="connsiteY6" fmla="*/ 690962 h 691228"/>
              <a:gd name="connsiteX0" fmla="*/ 0 w 3063303"/>
              <a:gd name="connsiteY0" fmla="*/ 679498 h 691228"/>
              <a:gd name="connsiteX1" fmla="*/ 629968 w 3063303"/>
              <a:gd name="connsiteY1" fmla="*/ 591060 h 691228"/>
              <a:gd name="connsiteX2" fmla="*/ 964483 w 3063303"/>
              <a:gd name="connsiteY2" fmla="*/ 336394 h 691228"/>
              <a:gd name="connsiteX3" fmla="*/ 1233571 w 3063303"/>
              <a:gd name="connsiteY3" fmla="*/ 1478 h 691228"/>
              <a:gd name="connsiteX4" fmla="*/ 1738539 w 3063303"/>
              <a:gd name="connsiteY4" fmla="*/ 479149 h 691228"/>
              <a:gd name="connsiteX5" fmla="*/ 2202563 w 3063303"/>
              <a:gd name="connsiteY5" fmla="*/ 629275 h 691228"/>
              <a:gd name="connsiteX6" fmla="*/ 3063303 w 3063303"/>
              <a:gd name="connsiteY6" fmla="*/ 690962 h 691228"/>
              <a:gd name="connsiteX0" fmla="*/ 0 w 3063303"/>
              <a:gd name="connsiteY0" fmla="*/ 768535 h 780265"/>
              <a:gd name="connsiteX1" fmla="*/ 629968 w 3063303"/>
              <a:gd name="connsiteY1" fmla="*/ 680097 h 780265"/>
              <a:gd name="connsiteX2" fmla="*/ 964483 w 3063303"/>
              <a:gd name="connsiteY2" fmla="*/ 425431 h 780265"/>
              <a:gd name="connsiteX3" fmla="*/ 1233571 w 3063303"/>
              <a:gd name="connsiteY3" fmla="*/ 90515 h 780265"/>
              <a:gd name="connsiteX4" fmla="*/ 1371900 w 3063303"/>
              <a:gd name="connsiteY4" fmla="*/ 35652 h 780265"/>
              <a:gd name="connsiteX5" fmla="*/ 1738539 w 3063303"/>
              <a:gd name="connsiteY5" fmla="*/ 568186 h 780265"/>
              <a:gd name="connsiteX6" fmla="*/ 2202563 w 3063303"/>
              <a:gd name="connsiteY6" fmla="*/ 718312 h 780265"/>
              <a:gd name="connsiteX7" fmla="*/ 3063303 w 3063303"/>
              <a:gd name="connsiteY7" fmla="*/ 779999 h 780265"/>
              <a:gd name="connsiteX0" fmla="*/ 0 w 3063303"/>
              <a:gd name="connsiteY0" fmla="*/ 743603 h 755333"/>
              <a:gd name="connsiteX1" fmla="*/ 629968 w 3063303"/>
              <a:gd name="connsiteY1" fmla="*/ 655165 h 755333"/>
              <a:gd name="connsiteX2" fmla="*/ 964483 w 3063303"/>
              <a:gd name="connsiteY2" fmla="*/ 400499 h 755333"/>
              <a:gd name="connsiteX3" fmla="*/ 1233571 w 3063303"/>
              <a:gd name="connsiteY3" fmla="*/ 65583 h 755333"/>
              <a:gd name="connsiteX4" fmla="*/ 1371900 w 3063303"/>
              <a:gd name="connsiteY4" fmla="*/ 10720 h 755333"/>
              <a:gd name="connsiteX5" fmla="*/ 1459990 w 3063303"/>
              <a:gd name="connsiteY5" fmla="*/ 343179 h 755333"/>
              <a:gd name="connsiteX6" fmla="*/ 1738539 w 3063303"/>
              <a:gd name="connsiteY6" fmla="*/ 543254 h 755333"/>
              <a:gd name="connsiteX7" fmla="*/ 2202563 w 3063303"/>
              <a:gd name="connsiteY7" fmla="*/ 693380 h 755333"/>
              <a:gd name="connsiteX8" fmla="*/ 3063303 w 3063303"/>
              <a:gd name="connsiteY8" fmla="*/ 755067 h 755333"/>
              <a:gd name="connsiteX0" fmla="*/ 0 w 3063303"/>
              <a:gd name="connsiteY0" fmla="*/ 743603 h 755333"/>
              <a:gd name="connsiteX1" fmla="*/ 629968 w 3063303"/>
              <a:gd name="connsiteY1" fmla="*/ 655165 h 755333"/>
              <a:gd name="connsiteX2" fmla="*/ 964483 w 3063303"/>
              <a:gd name="connsiteY2" fmla="*/ 400499 h 755333"/>
              <a:gd name="connsiteX3" fmla="*/ 1233571 w 3063303"/>
              <a:gd name="connsiteY3" fmla="*/ 65583 h 755333"/>
              <a:gd name="connsiteX4" fmla="*/ 1371900 w 3063303"/>
              <a:gd name="connsiteY4" fmla="*/ 10720 h 755333"/>
              <a:gd name="connsiteX5" fmla="*/ 1459990 w 3063303"/>
              <a:gd name="connsiteY5" fmla="*/ 343179 h 755333"/>
              <a:gd name="connsiteX6" fmla="*/ 1603136 w 3063303"/>
              <a:gd name="connsiteY6" fmla="*/ 308786 h 755333"/>
              <a:gd name="connsiteX7" fmla="*/ 1738539 w 3063303"/>
              <a:gd name="connsiteY7" fmla="*/ 543254 h 755333"/>
              <a:gd name="connsiteX8" fmla="*/ 2202563 w 3063303"/>
              <a:gd name="connsiteY8" fmla="*/ 693380 h 755333"/>
              <a:gd name="connsiteX9" fmla="*/ 3063303 w 3063303"/>
              <a:gd name="connsiteY9" fmla="*/ 755067 h 755333"/>
              <a:gd name="connsiteX0" fmla="*/ 0 w 3063303"/>
              <a:gd name="connsiteY0" fmla="*/ 737407 h 749137"/>
              <a:gd name="connsiteX1" fmla="*/ 629968 w 3063303"/>
              <a:gd name="connsiteY1" fmla="*/ 648969 h 749137"/>
              <a:gd name="connsiteX2" fmla="*/ 964483 w 3063303"/>
              <a:gd name="connsiteY2" fmla="*/ 394303 h 749137"/>
              <a:gd name="connsiteX3" fmla="*/ 1151674 w 3063303"/>
              <a:gd name="connsiteY3" fmla="*/ 27451 h 749137"/>
              <a:gd name="connsiteX4" fmla="*/ 1233571 w 3063303"/>
              <a:gd name="connsiteY4" fmla="*/ 59387 h 749137"/>
              <a:gd name="connsiteX5" fmla="*/ 1371900 w 3063303"/>
              <a:gd name="connsiteY5" fmla="*/ 4524 h 749137"/>
              <a:gd name="connsiteX6" fmla="*/ 1459990 w 3063303"/>
              <a:gd name="connsiteY6" fmla="*/ 336983 h 749137"/>
              <a:gd name="connsiteX7" fmla="*/ 1603136 w 3063303"/>
              <a:gd name="connsiteY7" fmla="*/ 302590 h 749137"/>
              <a:gd name="connsiteX8" fmla="*/ 1738539 w 3063303"/>
              <a:gd name="connsiteY8" fmla="*/ 537058 h 749137"/>
              <a:gd name="connsiteX9" fmla="*/ 2202563 w 3063303"/>
              <a:gd name="connsiteY9" fmla="*/ 687184 h 749137"/>
              <a:gd name="connsiteX10" fmla="*/ 3063303 w 3063303"/>
              <a:gd name="connsiteY10" fmla="*/ 748871 h 749137"/>
              <a:gd name="connsiteX0" fmla="*/ 0 w 3063303"/>
              <a:gd name="connsiteY0" fmla="*/ 737407 h 749137"/>
              <a:gd name="connsiteX1" fmla="*/ 629968 w 3063303"/>
              <a:gd name="connsiteY1" fmla="*/ 648969 h 749137"/>
              <a:gd name="connsiteX2" fmla="*/ 964483 w 3063303"/>
              <a:gd name="connsiteY2" fmla="*/ 394303 h 749137"/>
              <a:gd name="connsiteX3" fmla="*/ 1056855 w 3063303"/>
              <a:gd name="connsiteY3" fmla="*/ 93609 h 749137"/>
              <a:gd name="connsiteX4" fmla="*/ 1151674 w 3063303"/>
              <a:gd name="connsiteY4" fmla="*/ 27451 h 749137"/>
              <a:gd name="connsiteX5" fmla="*/ 1233571 w 3063303"/>
              <a:gd name="connsiteY5" fmla="*/ 59387 h 749137"/>
              <a:gd name="connsiteX6" fmla="*/ 1371900 w 3063303"/>
              <a:gd name="connsiteY6" fmla="*/ 4524 h 749137"/>
              <a:gd name="connsiteX7" fmla="*/ 1459990 w 3063303"/>
              <a:gd name="connsiteY7" fmla="*/ 336983 h 749137"/>
              <a:gd name="connsiteX8" fmla="*/ 1603136 w 3063303"/>
              <a:gd name="connsiteY8" fmla="*/ 302590 h 749137"/>
              <a:gd name="connsiteX9" fmla="*/ 1738539 w 3063303"/>
              <a:gd name="connsiteY9" fmla="*/ 537058 h 749137"/>
              <a:gd name="connsiteX10" fmla="*/ 2202563 w 3063303"/>
              <a:gd name="connsiteY10" fmla="*/ 687184 h 749137"/>
              <a:gd name="connsiteX11" fmla="*/ 3063303 w 3063303"/>
              <a:gd name="connsiteY11" fmla="*/ 748871 h 749137"/>
              <a:gd name="connsiteX0" fmla="*/ 0 w 3063303"/>
              <a:gd name="connsiteY0" fmla="*/ 737407 h 749137"/>
              <a:gd name="connsiteX1" fmla="*/ 629968 w 3063303"/>
              <a:gd name="connsiteY1" fmla="*/ 648969 h 749137"/>
              <a:gd name="connsiteX2" fmla="*/ 964483 w 3063303"/>
              <a:gd name="connsiteY2" fmla="*/ 394303 h 749137"/>
              <a:gd name="connsiteX3" fmla="*/ 1023554 w 3063303"/>
              <a:gd name="connsiteY3" fmla="*/ 381645 h 749137"/>
              <a:gd name="connsiteX4" fmla="*/ 1056855 w 3063303"/>
              <a:gd name="connsiteY4" fmla="*/ 93609 h 749137"/>
              <a:gd name="connsiteX5" fmla="*/ 1151674 w 3063303"/>
              <a:gd name="connsiteY5" fmla="*/ 27451 h 749137"/>
              <a:gd name="connsiteX6" fmla="*/ 1233571 w 3063303"/>
              <a:gd name="connsiteY6" fmla="*/ 59387 h 749137"/>
              <a:gd name="connsiteX7" fmla="*/ 1371900 w 3063303"/>
              <a:gd name="connsiteY7" fmla="*/ 4524 h 749137"/>
              <a:gd name="connsiteX8" fmla="*/ 1459990 w 3063303"/>
              <a:gd name="connsiteY8" fmla="*/ 336983 h 749137"/>
              <a:gd name="connsiteX9" fmla="*/ 1603136 w 3063303"/>
              <a:gd name="connsiteY9" fmla="*/ 302590 h 749137"/>
              <a:gd name="connsiteX10" fmla="*/ 1738539 w 3063303"/>
              <a:gd name="connsiteY10" fmla="*/ 537058 h 749137"/>
              <a:gd name="connsiteX11" fmla="*/ 2202563 w 3063303"/>
              <a:gd name="connsiteY11" fmla="*/ 687184 h 749137"/>
              <a:gd name="connsiteX12" fmla="*/ 3063303 w 3063303"/>
              <a:gd name="connsiteY12" fmla="*/ 748871 h 749137"/>
              <a:gd name="connsiteX0" fmla="*/ 0 w 3063303"/>
              <a:gd name="connsiteY0" fmla="*/ 737407 h 749137"/>
              <a:gd name="connsiteX1" fmla="*/ 629968 w 3063303"/>
              <a:gd name="connsiteY1" fmla="*/ 648969 h 749137"/>
              <a:gd name="connsiteX2" fmla="*/ 898033 w 3063303"/>
              <a:gd name="connsiteY2" fmla="*/ 368310 h 749137"/>
              <a:gd name="connsiteX3" fmla="*/ 964483 w 3063303"/>
              <a:gd name="connsiteY3" fmla="*/ 394303 h 749137"/>
              <a:gd name="connsiteX4" fmla="*/ 1023554 w 3063303"/>
              <a:gd name="connsiteY4" fmla="*/ 381645 h 749137"/>
              <a:gd name="connsiteX5" fmla="*/ 1056855 w 3063303"/>
              <a:gd name="connsiteY5" fmla="*/ 93609 h 749137"/>
              <a:gd name="connsiteX6" fmla="*/ 1151674 w 3063303"/>
              <a:gd name="connsiteY6" fmla="*/ 27451 h 749137"/>
              <a:gd name="connsiteX7" fmla="*/ 1233571 w 3063303"/>
              <a:gd name="connsiteY7" fmla="*/ 59387 h 749137"/>
              <a:gd name="connsiteX8" fmla="*/ 1371900 w 3063303"/>
              <a:gd name="connsiteY8" fmla="*/ 4524 h 749137"/>
              <a:gd name="connsiteX9" fmla="*/ 1459990 w 3063303"/>
              <a:gd name="connsiteY9" fmla="*/ 336983 h 749137"/>
              <a:gd name="connsiteX10" fmla="*/ 1603136 w 3063303"/>
              <a:gd name="connsiteY10" fmla="*/ 302590 h 749137"/>
              <a:gd name="connsiteX11" fmla="*/ 1738539 w 3063303"/>
              <a:gd name="connsiteY11" fmla="*/ 537058 h 749137"/>
              <a:gd name="connsiteX12" fmla="*/ 2202563 w 3063303"/>
              <a:gd name="connsiteY12" fmla="*/ 687184 h 749137"/>
              <a:gd name="connsiteX13" fmla="*/ 3063303 w 3063303"/>
              <a:gd name="connsiteY13" fmla="*/ 748871 h 749137"/>
              <a:gd name="connsiteX0" fmla="*/ 0 w 3063303"/>
              <a:gd name="connsiteY0" fmla="*/ 737407 h 749137"/>
              <a:gd name="connsiteX1" fmla="*/ 629968 w 3063303"/>
              <a:gd name="connsiteY1" fmla="*/ 648969 h 749137"/>
              <a:gd name="connsiteX2" fmla="*/ 818622 w 3063303"/>
              <a:gd name="connsiteY2" fmla="*/ 472323 h 749137"/>
              <a:gd name="connsiteX3" fmla="*/ 898033 w 3063303"/>
              <a:gd name="connsiteY3" fmla="*/ 368310 h 749137"/>
              <a:gd name="connsiteX4" fmla="*/ 964483 w 3063303"/>
              <a:gd name="connsiteY4" fmla="*/ 394303 h 749137"/>
              <a:gd name="connsiteX5" fmla="*/ 1023554 w 3063303"/>
              <a:gd name="connsiteY5" fmla="*/ 381645 h 749137"/>
              <a:gd name="connsiteX6" fmla="*/ 1056855 w 3063303"/>
              <a:gd name="connsiteY6" fmla="*/ 93609 h 749137"/>
              <a:gd name="connsiteX7" fmla="*/ 1151674 w 3063303"/>
              <a:gd name="connsiteY7" fmla="*/ 27451 h 749137"/>
              <a:gd name="connsiteX8" fmla="*/ 1233571 w 3063303"/>
              <a:gd name="connsiteY8" fmla="*/ 59387 h 749137"/>
              <a:gd name="connsiteX9" fmla="*/ 1371900 w 3063303"/>
              <a:gd name="connsiteY9" fmla="*/ 4524 h 749137"/>
              <a:gd name="connsiteX10" fmla="*/ 1459990 w 3063303"/>
              <a:gd name="connsiteY10" fmla="*/ 336983 h 749137"/>
              <a:gd name="connsiteX11" fmla="*/ 1603136 w 3063303"/>
              <a:gd name="connsiteY11" fmla="*/ 302590 h 749137"/>
              <a:gd name="connsiteX12" fmla="*/ 1738539 w 3063303"/>
              <a:gd name="connsiteY12" fmla="*/ 537058 h 749137"/>
              <a:gd name="connsiteX13" fmla="*/ 2202563 w 3063303"/>
              <a:gd name="connsiteY13" fmla="*/ 687184 h 749137"/>
              <a:gd name="connsiteX14" fmla="*/ 3063303 w 3063303"/>
              <a:gd name="connsiteY14" fmla="*/ 748871 h 749137"/>
              <a:gd name="connsiteX0" fmla="*/ 0 w 3063303"/>
              <a:gd name="connsiteY0" fmla="*/ 737407 h 749137"/>
              <a:gd name="connsiteX1" fmla="*/ 629968 w 3063303"/>
              <a:gd name="connsiteY1" fmla="*/ 648969 h 749137"/>
              <a:gd name="connsiteX2" fmla="*/ 757142 w 3063303"/>
              <a:gd name="connsiteY2" fmla="*/ 627009 h 749137"/>
              <a:gd name="connsiteX3" fmla="*/ 818622 w 3063303"/>
              <a:gd name="connsiteY3" fmla="*/ 472323 h 749137"/>
              <a:gd name="connsiteX4" fmla="*/ 898033 w 3063303"/>
              <a:gd name="connsiteY4" fmla="*/ 368310 h 749137"/>
              <a:gd name="connsiteX5" fmla="*/ 964483 w 3063303"/>
              <a:gd name="connsiteY5" fmla="*/ 394303 h 749137"/>
              <a:gd name="connsiteX6" fmla="*/ 1023554 w 3063303"/>
              <a:gd name="connsiteY6" fmla="*/ 381645 h 749137"/>
              <a:gd name="connsiteX7" fmla="*/ 1056855 w 3063303"/>
              <a:gd name="connsiteY7" fmla="*/ 93609 h 749137"/>
              <a:gd name="connsiteX8" fmla="*/ 1151674 w 3063303"/>
              <a:gd name="connsiteY8" fmla="*/ 27451 h 749137"/>
              <a:gd name="connsiteX9" fmla="*/ 1233571 w 3063303"/>
              <a:gd name="connsiteY9" fmla="*/ 59387 h 749137"/>
              <a:gd name="connsiteX10" fmla="*/ 1371900 w 3063303"/>
              <a:gd name="connsiteY10" fmla="*/ 4524 h 749137"/>
              <a:gd name="connsiteX11" fmla="*/ 1459990 w 3063303"/>
              <a:gd name="connsiteY11" fmla="*/ 336983 h 749137"/>
              <a:gd name="connsiteX12" fmla="*/ 1603136 w 3063303"/>
              <a:gd name="connsiteY12" fmla="*/ 302590 h 749137"/>
              <a:gd name="connsiteX13" fmla="*/ 1738539 w 3063303"/>
              <a:gd name="connsiteY13" fmla="*/ 537058 h 749137"/>
              <a:gd name="connsiteX14" fmla="*/ 2202563 w 3063303"/>
              <a:gd name="connsiteY14" fmla="*/ 687184 h 749137"/>
              <a:gd name="connsiteX15" fmla="*/ 3063303 w 3063303"/>
              <a:gd name="connsiteY15" fmla="*/ 748871 h 749137"/>
              <a:gd name="connsiteX0" fmla="*/ 0 w 3063303"/>
              <a:gd name="connsiteY0" fmla="*/ 737407 h 749137"/>
              <a:gd name="connsiteX1" fmla="*/ 629968 w 3063303"/>
              <a:gd name="connsiteY1" fmla="*/ 648969 h 749137"/>
              <a:gd name="connsiteX2" fmla="*/ 757142 w 3063303"/>
              <a:gd name="connsiteY2" fmla="*/ 627009 h 749137"/>
              <a:gd name="connsiteX3" fmla="*/ 818622 w 3063303"/>
              <a:gd name="connsiteY3" fmla="*/ 472323 h 749137"/>
              <a:gd name="connsiteX4" fmla="*/ 898033 w 3063303"/>
              <a:gd name="connsiteY4" fmla="*/ 368310 h 749137"/>
              <a:gd name="connsiteX5" fmla="*/ 964483 w 3063303"/>
              <a:gd name="connsiteY5" fmla="*/ 394303 h 749137"/>
              <a:gd name="connsiteX6" fmla="*/ 1023554 w 3063303"/>
              <a:gd name="connsiteY6" fmla="*/ 381645 h 749137"/>
              <a:gd name="connsiteX7" fmla="*/ 980006 w 3063303"/>
              <a:gd name="connsiteY7" fmla="*/ 218958 h 749137"/>
              <a:gd name="connsiteX8" fmla="*/ 1056855 w 3063303"/>
              <a:gd name="connsiteY8" fmla="*/ 93609 h 749137"/>
              <a:gd name="connsiteX9" fmla="*/ 1151674 w 3063303"/>
              <a:gd name="connsiteY9" fmla="*/ 27451 h 749137"/>
              <a:gd name="connsiteX10" fmla="*/ 1233571 w 3063303"/>
              <a:gd name="connsiteY10" fmla="*/ 59387 h 749137"/>
              <a:gd name="connsiteX11" fmla="*/ 1371900 w 3063303"/>
              <a:gd name="connsiteY11" fmla="*/ 4524 h 749137"/>
              <a:gd name="connsiteX12" fmla="*/ 1459990 w 3063303"/>
              <a:gd name="connsiteY12" fmla="*/ 336983 h 749137"/>
              <a:gd name="connsiteX13" fmla="*/ 1603136 w 3063303"/>
              <a:gd name="connsiteY13" fmla="*/ 302590 h 749137"/>
              <a:gd name="connsiteX14" fmla="*/ 1738539 w 3063303"/>
              <a:gd name="connsiteY14" fmla="*/ 537058 h 749137"/>
              <a:gd name="connsiteX15" fmla="*/ 2202563 w 3063303"/>
              <a:gd name="connsiteY15" fmla="*/ 687184 h 749137"/>
              <a:gd name="connsiteX16" fmla="*/ 3063303 w 3063303"/>
              <a:gd name="connsiteY16" fmla="*/ 748871 h 749137"/>
              <a:gd name="connsiteX0" fmla="*/ 0 w 3063303"/>
              <a:gd name="connsiteY0" fmla="*/ 735557 h 747287"/>
              <a:gd name="connsiteX1" fmla="*/ 629968 w 3063303"/>
              <a:gd name="connsiteY1" fmla="*/ 647119 h 747287"/>
              <a:gd name="connsiteX2" fmla="*/ 757142 w 3063303"/>
              <a:gd name="connsiteY2" fmla="*/ 625159 h 747287"/>
              <a:gd name="connsiteX3" fmla="*/ 818622 w 3063303"/>
              <a:gd name="connsiteY3" fmla="*/ 470473 h 747287"/>
              <a:gd name="connsiteX4" fmla="*/ 898033 w 3063303"/>
              <a:gd name="connsiteY4" fmla="*/ 366460 h 747287"/>
              <a:gd name="connsiteX5" fmla="*/ 964483 w 3063303"/>
              <a:gd name="connsiteY5" fmla="*/ 392453 h 747287"/>
              <a:gd name="connsiteX6" fmla="*/ 1023554 w 3063303"/>
              <a:gd name="connsiteY6" fmla="*/ 379795 h 747287"/>
              <a:gd name="connsiteX7" fmla="*/ 980006 w 3063303"/>
              <a:gd name="connsiteY7" fmla="*/ 217108 h 747287"/>
              <a:gd name="connsiteX8" fmla="*/ 1056855 w 3063303"/>
              <a:gd name="connsiteY8" fmla="*/ 91759 h 747287"/>
              <a:gd name="connsiteX9" fmla="*/ 1151674 w 3063303"/>
              <a:gd name="connsiteY9" fmla="*/ 25601 h 747287"/>
              <a:gd name="connsiteX10" fmla="*/ 1233571 w 3063303"/>
              <a:gd name="connsiteY10" fmla="*/ 57537 h 747287"/>
              <a:gd name="connsiteX11" fmla="*/ 1371900 w 3063303"/>
              <a:gd name="connsiteY11" fmla="*/ 2674 h 747287"/>
              <a:gd name="connsiteX12" fmla="*/ 1476965 w 3063303"/>
              <a:gd name="connsiteY12" fmla="*/ 102427 h 747287"/>
              <a:gd name="connsiteX13" fmla="*/ 1459990 w 3063303"/>
              <a:gd name="connsiteY13" fmla="*/ 335133 h 747287"/>
              <a:gd name="connsiteX14" fmla="*/ 1603136 w 3063303"/>
              <a:gd name="connsiteY14" fmla="*/ 300740 h 747287"/>
              <a:gd name="connsiteX15" fmla="*/ 1738539 w 3063303"/>
              <a:gd name="connsiteY15" fmla="*/ 535208 h 747287"/>
              <a:gd name="connsiteX16" fmla="*/ 2202563 w 3063303"/>
              <a:gd name="connsiteY16" fmla="*/ 685334 h 747287"/>
              <a:gd name="connsiteX17" fmla="*/ 3063303 w 3063303"/>
              <a:gd name="connsiteY17" fmla="*/ 747021 h 747287"/>
              <a:gd name="connsiteX0" fmla="*/ 0 w 3063303"/>
              <a:gd name="connsiteY0" fmla="*/ 763141 h 774871"/>
              <a:gd name="connsiteX1" fmla="*/ 629968 w 3063303"/>
              <a:gd name="connsiteY1" fmla="*/ 674703 h 774871"/>
              <a:gd name="connsiteX2" fmla="*/ 757142 w 3063303"/>
              <a:gd name="connsiteY2" fmla="*/ 652743 h 774871"/>
              <a:gd name="connsiteX3" fmla="*/ 818622 w 3063303"/>
              <a:gd name="connsiteY3" fmla="*/ 498057 h 774871"/>
              <a:gd name="connsiteX4" fmla="*/ 898033 w 3063303"/>
              <a:gd name="connsiteY4" fmla="*/ 394044 h 774871"/>
              <a:gd name="connsiteX5" fmla="*/ 964483 w 3063303"/>
              <a:gd name="connsiteY5" fmla="*/ 420037 h 774871"/>
              <a:gd name="connsiteX6" fmla="*/ 1023554 w 3063303"/>
              <a:gd name="connsiteY6" fmla="*/ 407379 h 774871"/>
              <a:gd name="connsiteX7" fmla="*/ 980006 w 3063303"/>
              <a:gd name="connsiteY7" fmla="*/ 244692 h 774871"/>
              <a:gd name="connsiteX8" fmla="*/ 1056855 w 3063303"/>
              <a:gd name="connsiteY8" fmla="*/ 119343 h 774871"/>
              <a:gd name="connsiteX9" fmla="*/ 1151674 w 3063303"/>
              <a:gd name="connsiteY9" fmla="*/ 53185 h 774871"/>
              <a:gd name="connsiteX10" fmla="*/ 1233571 w 3063303"/>
              <a:gd name="connsiteY10" fmla="*/ 85121 h 774871"/>
              <a:gd name="connsiteX11" fmla="*/ 1295088 w 3063303"/>
              <a:gd name="connsiteY11" fmla="*/ 1995 h 774871"/>
              <a:gd name="connsiteX12" fmla="*/ 1371900 w 3063303"/>
              <a:gd name="connsiteY12" fmla="*/ 30258 h 774871"/>
              <a:gd name="connsiteX13" fmla="*/ 1476965 w 3063303"/>
              <a:gd name="connsiteY13" fmla="*/ 130011 h 774871"/>
              <a:gd name="connsiteX14" fmla="*/ 1459990 w 3063303"/>
              <a:gd name="connsiteY14" fmla="*/ 362717 h 774871"/>
              <a:gd name="connsiteX15" fmla="*/ 1603136 w 3063303"/>
              <a:gd name="connsiteY15" fmla="*/ 328324 h 774871"/>
              <a:gd name="connsiteX16" fmla="*/ 1738539 w 3063303"/>
              <a:gd name="connsiteY16" fmla="*/ 562792 h 774871"/>
              <a:gd name="connsiteX17" fmla="*/ 2202563 w 3063303"/>
              <a:gd name="connsiteY17" fmla="*/ 712918 h 774871"/>
              <a:gd name="connsiteX18" fmla="*/ 3063303 w 3063303"/>
              <a:gd name="connsiteY18" fmla="*/ 774605 h 774871"/>
              <a:gd name="connsiteX0" fmla="*/ 0 w 3063303"/>
              <a:gd name="connsiteY0" fmla="*/ 763141 h 774871"/>
              <a:gd name="connsiteX1" fmla="*/ 629968 w 3063303"/>
              <a:gd name="connsiteY1" fmla="*/ 674703 h 774871"/>
              <a:gd name="connsiteX2" fmla="*/ 757142 w 3063303"/>
              <a:gd name="connsiteY2" fmla="*/ 652743 h 774871"/>
              <a:gd name="connsiteX3" fmla="*/ 818622 w 3063303"/>
              <a:gd name="connsiteY3" fmla="*/ 498057 h 774871"/>
              <a:gd name="connsiteX4" fmla="*/ 898033 w 3063303"/>
              <a:gd name="connsiteY4" fmla="*/ 394044 h 774871"/>
              <a:gd name="connsiteX5" fmla="*/ 964483 w 3063303"/>
              <a:gd name="connsiteY5" fmla="*/ 420037 h 774871"/>
              <a:gd name="connsiteX6" fmla="*/ 1023554 w 3063303"/>
              <a:gd name="connsiteY6" fmla="*/ 407379 h 774871"/>
              <a:gd name="connsiteX7" fmla="*/ 980006 w 3063303"/>
              <a:gd name="connsiteY7" fmla="*/ 244692 h 774871"/>
              <a:gd name="connsiteX8" fmla="*/ 1056855 w 3063303"/>
              <a:gd name="connsiteY8" fmla="*/ 119343 h 774871"/>
              <a:gd name="connsiteX9" fmla="*/ 1151674 w 3063303"/>
              <a:gd name="connsiteY9" fmla="*/ 53185 h 774871"/>
              <a:gd name="connsiteX10" fmla="*/ 1233571 w 3063303"/>
              <a:gd name="connsiteY10" fmla="*/ 85121 h 774871"/>
              <a:gd name="connsiteX11" fmla="*/ 1295088 w 3063303"/>
              <a:gd name="connsiteY11" fmla="*/ 1995 h 774871"/>
              <a:gd name="connsiteX12" fmla="*/ 1371900 w 3063303"/>
              <a:gd name="connsiteY12" fmla="*/ 30258 h 774871"/>
              <a:gd name="connsiteX13" fmla="*/ 1476965 w 3063303"/>
              <a:gd name="connsiteY13" fmla="*/ 130011 h 774871"/>
              <a:gd name="connsiteX14" fmla="*/ 1459990 w 3063303"/>
              <a:gd name="connsiteY14" fmla="*/ 362717 h 774871"/>
              <a:gd name="connsiteX15" fmla="*/ 1543568 w 3063303"/>
              <a:gd name="connsiteY15" fmla="*/ 420714 h 774871"/>
              <a:gd name="connsiteX16" fmla="*/ 1603136 w 3063303"/>
              <a:gd name="connsiteY16" fmla="*/ 328324 h 774871"/>
              <a:gd name="connsiteX17" fmla="*/ 1738539 w 3063303"/>
              <a:gd name="connsiteY17" fmla="*/ 562792 h 774871"/>
              <a:gd name="connsiteX18" fmla="*/ 2202563 w 3063303"/>
              <a:gd name="connsiteY18" fmla="*/ 712918 h 774871"/>
              <a:gd name="connsiteX19" fmla="*/ 3063303 w 3063303"/>
              <a:gd name="connsiteY19" fmla="*/ 774605 h 774871"/>
              <a:gd name="connsiteX0" fmla="*/ 0 w 3063303"/>
              <a:gd name="connsiteY0" fmla="*/ 763141 h 774871"/>
              <a:gd name="connsiteX1" fmla="*/ 629968 w 3063303"/>
              <a:gd name="connsiteY1" fmla="*/ 674703 h 774871"/>
              <a:gd name="connsiteX2" fmla="*/ 757142 w 3063303"/>
              <a:gd name="connsiteY2" fmla="*/ 652743 h 774871"/>
              <a:gd name="connsiteX3" fmla="*/ 818622 w 3063303"/>
              <a:gd name="connsiteY3" fmla="*/ 498057 h 774871"/>
              <a:gd name="connsiteX4" fmla="*/ 898033 w 3063303"/>
              <a:gd name="connsiteY4" fmla="*/ 394044 h 774871"/>
              <a:gd name="connsiteX5" fmla="*/ 964483 w 3063303"/>
              <a:gd name="connsiteY5" fmla="*/ 420037 h 774871"/>
              <a:gd name="connsiteX6" fmla="*/ 1023554 w 3063303"/>
              <a:gd name="connsiteY6" fmla="*/ 407379 h 774871"/>
              <a:gd name="connsiteX7" fmla="*/ 980006 w 3063303"/>
              <a:gd name="connsiteY7" fmla="*/ 244692 h 774871"/>
              <a:gd name="connsiteX8" fmla="*/ 1056855 w 3063303"/>
              <a:gd name="connsiteY8" fmla="*/ 119343 h 774871"/>
              <a:gd name="connsiteX9" fmla="*/ 1151674 w 3063303"/>
              <a:gd name="connsiteY9" fmla="*/ 53185 h 774871"/>
              <a:gd name="connsiteX10" fmla="*/ 1233571 w 3063303"/>
              <a:gd name="connsiteY10" fmla="*/ 85121 h 774871"/>
              <a:gd name="connsiteX11" fmla="*/ 1295088 w 3063303"/>
              <a:gd name="connsiteY11" fmla="*/ 1995 h 774871"/>
              <a:gd name="connsiteX12" fmla="*/ 1371900 w 3063303"/>
              <a:gd name="connsiteY12" fmla="*/ 30258 h 774871"/>
              <a:gd name="connsiteX13" fmla="*/ 1476965 w 3063303"/>
              <a:gd name="connsiteY13" fmla="*/ 130011 h 774871"/>
              <a:gd name="connsiteX14" fmla="*/ 1459990 w 3063303"/>
              <a:gd name="connsiteY14" fmla="*/ 362717 h 774871"/>
              <a:gd name="connsiteX15" fmla="*/ 1543568 w 3063303"/>
              <a:gd name="connsiteY15" fmla="*/ 420714 h 774871"/>
              <a:gd name="connsiteX16" fmla="*/ 1603136 w 3063303"/>
              <a:gd name="connsiteY16" fmla="*/ 328324 h 774871"/>
              <a:gd name="connsiteX17" fmla="*/ 1669089 w 3063303"/>
              <a:gd name="connsiteY17" fmla="*/ 396711 h 774871"/>
              <a:gd name="connsiteX18" fmla="*/ 1738539 w 3063303"/>
              <a:gd name="connsiteY18" fmla="*/ 562792 h 774871"/>
              <a:gd name="connsiteX19" fmla="*/ 2202563 w 3063303"/>
              <a:gd name="connsiteY19" fmla="*/ 712918 h 774871"/>
              <a:gd name="connsiteX20" fmla="*/ 3063303 w 3063303"/>
              <a:gd name="connsiteY20" fmla="*/ 774605 h 774871"/>
              <a:gd name="connsiteX0" fmla="*/ 0 w 3063303"/>
              <a:gd name="connsiteY0" fmla="*/ 763141 h 774927"/>
              <a:gd name="connsiteX1" fmla="*/ 629968 w 3063303"/>
              <a:gd name="connsiteY1" fmla="*/ 674703 h 774927"/>
              <a:gd name="connsiteX2" fmla="*/ 757142 w 3063303"/>
              <a:gd name="connsiteY2" fmla="*/ 652743 h 774927"/>
              <a:gd name="connsiteX3" fmla="*/ 818622 w 3063303"/>
              <a:gd name="connsiteY3" fmla="*/ 498057 h 774927"/>
              <a:gd name="connsiteX4" fmla="*/ 898033 w 3063303"/>
              <a:gd name="connsiteY4" fmla="*/ 394044 h 774927"/>
              <a:gd name="connsiteX5" fmla="*/ 964483 w 3063303"/>
              <a:gd name="connsiteY5" fmla="*/ 420037 h 774927"/>
              <a:gd name="connsiteX6" fmla="*/ 1023554 w 3063303"/>
              <a:gd name="connsiteY6" fmla="*/ 407379 h 774927"/>
              <a:gd name="connsiteX7" fmla="*/ 980006 w 3063303"/>
              <a:gd name="connsiteY7" fmla="*/ 244692 h 774927"/>
              <a:gd name="connsiteX8" fmla="*/ 1056855 w 3063303"/>
              <a:gd name="connsiteY8" fmla="*/ 119343 h 774927"/>
              <a:gd name="connsiteX9" fmla="*/ 1151674 w 3063303"/>
              <a:gd name="connsiteY9" fmla="*/ 53185 h 774927"/>
              <a:gd name="connsiteX10" fmla="*/ 1233571 w 3063303"/>
              <a:gd name="connsiteY10" fmla="*/ 85121 h 774927"/>
              <a:gd name="connsiteX11" fmla="*/ 1295088 w 3063303"/>
              <a:gd name="connsiteY11" fmla="*/ 1995 h 774927"/>
              <a:gd name="connsiteX12" fmla="*/ 1371900 w 3063303"/>
              <a:gd name="connsiteY12" fmla="*/ 30258 h 774927"/>
              <a:gd name="connsiteX13" fmla="*/ 1476965 w 3063303"/>
              <a:gd name="connsiteY13" fmla="*/ 130011 h 774927"/>
              <a:gd name="connsiteX14" fmla="*/ 1459990 w 3063303"/>
              <a:gd name="connsiteY14" fmla="*/ 362717 h 774927"/>
              <a:gd name="connsiteX15" fmla="*/ 1543568 w 3063303"/>
              <a:gd name="connsiteY15" fmla="*/ 420714 h 774927"/>
              <a:gd name="connsiteX16" fmla="*/ 1603136 w 3063303"/>
              <a:gd name="connsiteY16" fmla="*/ 328324 h 774927"/>
              <a:gd name="connsiteX17" fmla="*/ 1669089 w 3063303"/>
              <a:gd name="connsiteY17" fmla="*/ 396711 h 774927"/>
              <a:gd name="connsiteX18" fmla="*/ 1738539 w 3063303"/>
              <a:gd name="connsiteY18" fmla="*/ 562792 h 774927"/>
              <a:gd name="connsiteX19" fmla="*/ 1817665 w 3063303"/>
              <a:gd name="connsiteY19" fmla="*/ 527394 h 774927"/>
              <a:gd name="connsiteX20" fmla="*/ 2202563 w 3063303"/>
              <a:gd name="connsiteY20" fmla="*/ 712918 h 774927"/>
              <a:gd name="connsiteX21" fmla="*/ 3063303 w 3063303"/>
              <a:gd name="connsiteY21" fmla="*/ 774605 h 774927"/>
              <a:gd name="connsiteX0" fmla="*/ 0 w 3063303"/>
              <a:gd name="connsiteY0" fmla="*/ 763141 h 774769"/>
              <a:gd name="connsiteX1" fmla="*/ 629968 w 3063303"/>
              <a:gd name="connsiteY1" fmla="*/ 674703 h 774769"/>
              <a:gd name="connsiteX2" fmla="*/ 757142 w 3063303"/>
              <a:gd name="connsiteY2" fmla="*/ 652743 h 774769"/>
              <a:gd name="connsiteX3" fmla="*/ 818622 w 3063303"/>
              <a:gd name="connsiteY3" fmla="*/ 498057 h 774769"/>
              <a:gd name="connsiteX4" fmla="*/ 898033 w 3063303"/>
              <a:gd name="connsiteY4" fmla="*/ 394044 h 774769"/>
              <a:gd name="connsiteX5" fmla="*/ 964483 w 3063303"/>
              <a:gd name="connsiteY5" fmla="*/ 420037 h 774769"/>
              <a:gd name="connsiteX6" fmla="*/ 1023554 w 3063303"/>
              <a:gd name="connsiteY6" fmla="*/ 407379 h 774769"/>
              <a:gd name="connsiteX7" fmla="*/ 980006 w 3063303"/>
              <a:gd name="connsiteY7" fmla="*/ 244692 h 774769"/>
              <a:gd name="connsiteX8" fmla="*/ 1056855 w 3063303"/>
              <a:gd name="connsiteY8" fmla="*/ 119343 h 774769"/>
              <a:gd name="connsiteX9" fmla="*/ 1151674 w 3063303"/>
              <a:gd name="connsiteY9" fmla="*/ 53185 h 774769"/>
              <a:gd name="connsiteX10" fmla="*/ 1233571 w 3063303"/>
              <a:gd name="connsiteY10" fmla="*/ 85121 h 774769"/>
              <a:gd name="connsiteX11" fmla="*/ 1295088 w 3063303"/>
              <a:gd name="connsiteY11" fmla="*/ 1995 h 774769"/>
              <a:gd name="connsiteX12" fmla="*/ 1371900 w 3063303"/>
              <a:gd name="connsiteY12" fmla="*/ 30258 h 774769"/>
              <a:gd name="connsiteX13" fmla="*/ 1476965 w 3063303"/>
              <a:gd name="connsiteY13" fmla="*/ 130011 h 774769"/>
              <a:gd name="connsiteX14" fmla="*/ 1459990 w 3063303"/>
              <a:gd name="connsiteY14" fmla="*/ 362717 h 774769"/>
              <a:gd name="connsiteX15" fmla="*/ 1543568 w 3063303"/>
              <a:gd name="connsiteY15" fmla="*/ 420714 h 774769"/>
              <a:gd name="connsiteX16" fmla="*/ 1603136 w 3063303"/>
              <a:gd name="connsiteY16" fmla="*/ 328324 h 774769"/>
              <a:gd name="connsiteX17" fmla="*/ 1669089 w 3063303"/>
              <a:gd name="connsiteY17" fmla="*/ 396711 h 774769"/>
              <a:gd name="connsiteX18" fmla="*/ 1738539 w 3063303"/>
              <a:gd name="connsiteY18" fmla="*/ 562792 h 774769"/>
              <a:gd name="connsiteX19" fmla="*/ 1817665 w 3063303"/>
              <a:gd name="connsiteY19" fmla="*/ 527394 h 774769"/>
              <a:gd name="connsiteX20" fmla="*/ 1953432 w 3063303"/>
              <a:gd name="connsiteY20" fmla="*/ 687413 h 774769"/>
              <a:gd name="connsiteX21" fmla="*/ 2202563 w 3063303"/>
              <a:gd name="connsiteY21" fmla="*/ 712918 h 774769"/>
              <a:gd name="connsiteX22" fmla="*/ 3063303 w 3063303"/>
              <a:gd name="connsiteY22" fmla="*/ 774605 h 774769"/>
              <a:gd name="connsiteX0" fmla="*/ 0 w 3063303"/>
              <a:gd name="connsiteY0" fmla="*/ 763141 h 774782"/>
              <a:gd name="connsiteX1" fmla="*/ 629968 w 3063303"/>
              <a:gd name="connsiteY1" fmla="*/ 674703 h 774782"/>
              <a:gd name="connsiteX2" fmla="*/ 757142 w 3063303"/>
              <a:gd name="connsiteY2" fmla="*/ 652743 h 774782"/>
              <a:gd name="connsiteX3" fmla="*/ 818622 w 3063303"/>
              <a:gd name="connsiteY3" fmla="*/ 498057 h 774782"/>
              <a:gd name="connsiteX4" fmla="*/ 898033 w 3063303"/>
              <a:gd name="connsiteY4" fmla="*/ 394044 h 774782"/>
              <a:gd name="connsiteX5" fmla="*/ 964483 w 3063303"/>
              <a:gd name="connsiteY5" fmla="*/ 420037 h 774782"/>
              <a:gd name="connsiteX6" fmla="*/ 1023554 w 3063303"/>
              <a:gd name="connsiteY6" fmla="*/ 407379 h 774782"/>
              <a:gd name="connsiteX7" fmla="*/ 980006 w 3063303"/>
              <a:gd name="connsiteY7" fmla="*/ 244692 h 774782"/>
              <a:gd name="connsiteX8" fmla="*/ 1056855 w 3063303"/>
              <a:gd name="connsiteY8" fmla="*/ 119343 h 774782"/>
              <a:gd name="connsiteX9" fmla="*/ 1151674 w 3063303"/>
              <a:gd name="connsiteY9" fmla="*/ 53185 h 774782"/>
              <a:gd name="connsiteX10" fmla="*/ 1233571 w 3063303"/>
              <a:gd name="connsiteY10" fmla="*/ 85121 h 774782"/>
              <a:gd name="connsiteX11" fmla="*/ 1295088 w 3063303"/>
              <a:gd name="connsiteY11" fmla="*/ 1995 h 774782"/>
              <a:gd name="connsiteX12" fmla="*/ 1371900 w 3063303"/>
              <a:gd name="connsiteY12" fmla="*/ 30258 h 774782"/>
              <a:gd name="connsiteX13" fmla="*/ 1476965 w 3063303"/>
              <a:gd name="connsiteY13" fmla="*/ 130011 h 774782"/>
              <a:gd name="connsiteX14" fmla="*/ 1459990 w 3063303"/>
              <a:gd name="connsiteY14" fmla="*/ 362717 h 774782"/>
              <a:gd name="connsiteX15" fmla="*/ 1543568 w 3063303"/>
              <a:gd name="connsiteY15" fmla="*/ 420714 h 774782"/>
              <a:gd name="connsiteX16" fmla="*/ 1603136 w 3063303"/>
              <a:gd name="connsiteY16" fmla="*/ 328324 h 774782"/>
              <a:gd name="connsiteX17" fmla="*/ 1669089 w 3063303"/>
              <a:gd name="connsiteY17" fmla="*/ 396711 h 774782"/>
              <a:gd name="connsiteX18" fmla="*/ 1738539 w 3063303"/>
              <a:gd name="connsiteY18" fmla="*/ 562792 h 774782"/>
              <a:gd name="connsiteX19" fmla="*/ 1817665 w 3063303"/>
              <a:gd name="connsiteY19" fmla="*/ 527394 h 774782"/>
              <a:gd name="connsiteX20" fmla="*/ 1953432 w 3063303"/>
              <a:gd name="connsiteY20" fmla="*/ 687413 h 774782"/>
              <a:gd name="connsiteX21" fmla="*/ 2073829 w 3063303"/>
              <a:gd name="connsiteY21" fmla="*/ 663410 h 774782"/>
              <a:gd name="connsiteX22" fmla="*/ 2202563 w 3063303"/>
              <a:gd name="connsiteY22" fmla="*/ 712918 h 774782"/>
              <a:gd name="connsiteX23" fmla="*/ 3063303 w 3063303"/>
              <a:gd name="connsiteY23" fmla="*/ 774605 h 774782"/>
              <a:gd name="connsiteX0" fmla="*/ 0 w 3063303"/>
              <a:gd name="connsiteY0" fmla="*/ 763141 h 774782"/>
              <a:gd name="connsiteX1" fmla="*/ 629968 w 3063303"/>
              <a:gd name="connsiteY1" fmla="*/ 674703 h 774782"/>
              <a:gd name="connsiteX2" fmla="*/ 757142 w 3063303"/>
              <a:gd name="connsiteY2" fmla="*/ 652743 h 774782"/>
              <a:gd name="connsiteX3" fmla="*/ 818622 w 3063303"/>
              <a:gd name="connsiteY3" fmla="*/ 498057 h 774782"/>
              <a:gd name="connsiteX4" fmla="*/ 898033 w 3063303"/>
              <a:gd name="connsiteY4" fmla="*/ 394044 h 774782"/>
              <a:gd name="connsiteX5" fmla="*/ 964483 w 3063303"/>
              <a:gd name="connsiteY5" fmla="*/ 420037 h 774782"/>
              <a:gd name="connsiteX6" fmla="*/ 1023554 w 3063303"/>
              <a:gd name="connsiteY6" fmla="*/ 407379 h 774782"/>
              <a:gd name="connsiteX7" fmla="*/ 980006 w 3063303"/>
              <a:gd name="connsiteY7" fmla="*/ 244692 h 774782"/>
              <a:gd name="connsiteX8" fmla="*/ 1056855 w 3063303"/>
              <a:gd name="connsiteY8" fmla="*/ 119343 h 774782"/>
              <a:gd name="connsiteX9" fmla="*/ 1151674 w 3063303"/>
              <a:gd name="connsiteY9" fmla="*/ 53185 h 774782"/>
              <a:gd name="connsiteX10" fmla="*/ 1233571 w 3063303"/>
              <a:gd name="connsiteY10" fmla="*/ 85121 h 774782"/>
              <a:gd name="connsiteX11" fmla="*/ 1295088 w 3063303"/>
              <a:gd name="connsiteY11" fmla="*/ 1995 h 774782"/>
              <a:gd name="connsiteX12" fmla="*/ 1371900 w 3063303"/>
              <a:gd name="connsiteY12" fmla="*/ 30258 h 774782"/>
              <a:gd name="connsiteX13" fmla="*/ 1476965 w 3063303"/>
              <a:gd name="connsiteY13" fmla="*/ 130011 h 774782"/>
              <a:gd name="connsiteX14" fmla="*/ 1459990 w 3063303"/>
              <a:gd name="connsiteY14" fmla="*/ 362717 h 774782"/>
              <a:gd name="connsiteX15" fmla="*/ 1543568 w 3063303"/>
              <a:gd name="connsiteY15" fmla="*/ 420714 h 774782"/>
              <a:gd name="connsiteX16" fmla="*/ 1603136 w 3063303"/>
              <a:gd name="connsiteY16" fmla="*/ 328324 h 774782"/>
              <a:gd name="connsiteX17" fmla="*/ 1669089 w 3063303"/>
              <a:gd name="connsiteY17" fmla="*/ 396711 h 774782"/>
              <a:gd name="connsiteX18" fmla="*/ 1738539 w 3063303"/>
              <a:gd name="connsiteY18" fmla="*/ 562792 h 774782"/>
              <a:gd name="connsiteX19" fmla="*/ 1817665 w 3063303"/>
              <a:gd name="connsiteY19" fmla="*/ 527394 h 774782"/>
              <a:gd name="connsiteX20" fmla="*/ 1907322 w 3063303"/>
              <a:gd name="connsiteY20" fmla="*/ 580733 h 774782"/>
              <a:gd name="connsiteX21" fmla="*/ 1953432 w 3063303"/>
              <a:gd name="connsiteY21" fmla="*/ 687413 h 774782"/>
              <a:gd name="connsiteX22" fmla="*/ 2073829 w 3063303"/>
              <a:gd name="connsiteY22" fmla="*/ 663410 h 774782"/>
              <a:gd name="connsiteX23" fmla="*/ 2202563 w 3063303"/>
              <a:gd name="connsiteY23" fmla="*/ 712918 h 774782"/>
              <a:gd name="connsiteX24" fmla="*/ 3063303 w 3063303"/>
              <a:gd name="connsiteY24" fmla="*/ 774605 h 774782"/>
              <a:gd name="connsiteX0" fmla="*/ 0 w 3063303"/>
              <a:gd name="connsiteY0" fmla="*/ 763141 h 774782"/>
              <a:gd name="connsiteX1" fmla="*/ 545433 w 3063303"/>
              <a:gd name="connsiteY1" fmla="*/ 722709 h 774782"/>
              <a:gd name="connsiteX2" fmla="*/ 757142 w 3063303"/>
              <a:gd name="connsiteY2" fmla="*/ 652743 h 774782"/>
              <a:gd name="connsiteX3" fmla="*/ 818622 w 3063303"/>
              <a:gd name="connsiteY3" fmla="*/ 498057 h 774782"/>
              <a:gd name="connsiteX4" fmla="*/ 898033 w 3063303"/>
              <a:gd name="connsiteY4" fmla="*/ 394044 h 774782"/>
              <a:gd name="connsiteX5" fmla="*/ 964483 w 3063303"/>
              <a:gd name="connsiteY5" fmla="*/ 420037 h 774782"/>
              <a:gd name="connsiteX6" fmla="*/ 1023554 w 3063303"/>
              <a:gd name="connsiteY6" fmla="*/ 407379 h 774782"/>
              <a:gd name="connsiteX7" fmla="*/ 980006 w 3063303"/>
              <a:gd name="connsiteY7" fmla="*/ 244692 h 774782"/>
              <a:gd name="connsiteX8" fmla="*/ 1056855 w 3063303"/>
              <a:gd name="connsiteY8" fmla="*/ 119343 h 774782"/>
              <a:gd name="connsiteX9" fmla="*/ 1151674 w 3063303"/>
              <a:gd name="connsiteY9" fmla="*/ 53185 h 774782"/>
              <a:gd name="connsiteX10" fmla="*/ 1233571 w 3063303"/>
              <a:gd name="connsiteY10" fmla="*/ 85121 h 774782"/>
              <a:gd name="connsiteX11" fmla="*/ 1295088 w 3063303"/>
              <a:gd name="connsiteY11" fmla="*/ 1995 h 774782"/>
              <a:gd name="connsiteX12" fmla="*/ 1371900 w 3063303"/>
              <a:gd name="connsiteY12" fmla="*/ 30258 h 774782"/>
              <a:gd name="connsiteX13" fmla="*/ 1476965 w 3063303"/>
              <a:gd name="connsiteY13" fmla="*/ 130011 h 774782"/>
              <a:gd name="connsiteX14" fmla="*/ 1459990 w 3063303"/>
              <a:gd name="connsiteY14" fmla="*/ 362717 h 774782"/>
              <a:gd name="connsiteX15" fmla="*/ 1543568 w 3063303"/>
              <a:gd name="connsiteY15" fmla="*/ 420714 h 774782"/>
              <a:gd name="connsiteX16" fmla="*/ 1603136 w 3063303"/>
              <a:gd name="connsiteY16" fmla="*/ 328324 h 774782"/>
              <a:gd name="connsiteX17" fmla="*/ 1669089 w 3063303"/>
              <a:gd name="connsiteY17" fmla="*/ 396711 h 774782"/>
              <a:gd name="connsiteX18" fmla="*/ 1738539 w 3063303"/>
              <a:gd name="connsiteY18" fmla="*/ 562792 h 774782"/>
              <a:gd name="connsiteX19" fmla="*/ 1817665 w 3063303"/>
              <a:gd name="connsiteY19" fmla="*/ 527394 h 774782"/>
              <a:gd name="connsiteX20" fmla="*/ 1907322 w 3063303"/>
              <a:gd name="connsiteY20" fmla="*/ 580733 h 774782"/>
              <a:gd name="connsiteX21" fmla="*/ 1953432 w 3063303"/>
              <a:gd name="connsiteY21" fmla="*/ 687413 h 774782"/>
              <a:gd name="connsiteX22" fmla="*/ 2073829 w 3063303"/>
              <a:gd name="connsiteY22" fmla="*/ 663410 h 774782"/>
              <a:gd name="connsiteX23" fmla="*/ 2202563 w 3063303"/>
              <a:gd name="connsiteY23" fmla="*/ 712918 h 774782"/>
              <a:gd name="connsiteX24" fmla="*/ 3063303 w 3063303"/>
              <a:gd name="connsiteY24" fmla="*/ 774605 h 774782"/>
              <a:gd name="connsiteX0" fmla="*/ 0 w 3063303"/>
              <a:gd name="connsiteY0" fmla="*/ 763141 h 774782"/>
              <a:gd name="connsiteX1" fmla="*/ 545433 w 3063303"/>
              <a:gd name="connsiteY1" fmla="*/ 722709 h 774782"/>
              <a:gd name="connsiteX2" fmla="*/ 654676 w 3063303"/>
              <a:gd name="connsiteY2" fmla="*/ 644742 h 774782"/>
              <a:gd name="connsiteX3" fmla="*/ 818622 w 3063303"/>
              <a:gd name="connsiteY3" fmla="*/ 498057 h 774782"/>
              <a:gd name="connsiteX4" fmla="*/ 898033 w 3063303"/>
              <a:gd name="connsiteY4" fmla="*/ 394044 h 774782"/>
              <a:gd name="connsiteX5" fmla="*/ 964483 w 3063303"/>
              <a:gd name="connsiteY5" fmla="*/ 420037 h 774782"/>
              <a:gd name="connsiteX6" fmla="*/ 1023554 w 3063303"/>
              <a:gd name="connsiteY6" fmla="*/ 407379 h 774782"/>
              <a:gd name="connsiteX7" fmla="*/ 980006 w 3063303"/>
              <a:gd name="connsiteY7" fmla="*/ 244692 h 774782"/>
              <a:gd name="connsiteX8" fmla="*/ 1056855 w 3063303"/>
              <a:gd name="connsiteY8" fmla="*/ 119343 h 774782"/>
              <a:gd name="connsiteX9" fmla="*/ 1151674 w 3063303"/>
              <a:gd name="connsiteY9" fmla="*/ 53185 h 774782"/>
              <a:gd name="connsiteX10" fmla="*/ 1233571 w 3063303"/>
              <a:gd name="connsiteY10" fmla="*/ 85121 h 774782"/>
              <a:gd name="connsiteX11" fmla="*/ 1295088 w 3063303"/>
              <a:gd name="connsiteY11" fmla="*/ 1995 h 774782"/>
              <a:gd name="connsiteX12" fmla="*/ 1371900 w 3063303"/>
              <a:gd name="connsiteY12" fmla="*/ 30258 h 774782"/>
              <a:gd name="connsiteX13" fmla="*/ 1476965 w 3063303"/>
              <a:gd name="connsiteY13" fmla="*/ 130011 h 774782"/>
              <a:gd name="connsiteX14" fmla="*/ 1459990 w 3063303"/>
              <a:gd name="connsiteY14" fmla="*/ 362717 h 774782"/>
              <a:gd name="connsiteX15" fmla="*/ 1543568 w 3063303"/>
              <a:gd name="connsiteY15" fmla="*/ 420714 h 774782"/>
              <a:gd name="connsiteX16" fmla="*/ 1603136 w 3063303"/>
              <a:gd name="connsiteY16" fmla="*/ 328324 h 774782"/>
              <a:gd name="connsiteX17" fmla="*/ 1669089 w 3063303"/>
              <a:gd name="connsiteY17" fmla="*/ 396711 h 774782"/>
              <a:gd name="connsiteX18" fmla="*/ 1738539 w 3063303"/>
              <a:gd name="connsiteY18" fmla="*/ 562792 h 774782"/>
              <a:gd name="connsiteX19" fmla="*/ 1817665 w 3063303"/>
              <a:gd name="connsiteY19" fmla="*/ 527394 h 774782"/>
              <a:gd name="connsiteX20" fmla="*/ 1907322 w 3063303"/>
              <a:gd name="connsiteY20" fmla="*/ 580733 h 774782"/>
              <a:gd name="connsiteX21" fmla="*/ 1953432 w 3063303"/>
              <a:gd name="connsiteY21" fmla="*/ 687413 h 774782"/>
              <a:gd name="connsiteX22" fmla="*/ 2073829 w 3063303"/>
              <a:gd name="connsiteY22" fmla="*/ 663410 h 774782"/>
              <a:gd name="connsiteX23" fmla="*/ 2202563 w 3063303"/>
              <a:gd name="connsiteY23" fmla="*/ 712918 h 774782"/>
              <a:gd name="connsiteX24" fmla="*/ 3063303 w 3063303"/>
              <a:gd name="connsiteY24" fmla="*/ 774605 h 774782"/>
              <a:gd name="connsiteX0" fmla="*/ 0 w 3063303"/>
              <a:gd name="connsiteY0" fmla="*/ 763141 h 774782"/>
              <a:gd name="connsiteX1" fmla="*/ 545433 w 3063303"/>
              <a:gd name="connsiteY1" fmla="*/ 722709 h 774782"/>
              <a:gd name="connsiteX2" fmla="*/ 654676 w 3063303"/>
              <a:gd name="connsiteY2" fmla="*/ 644742 h 774782"/>
              <a:gd name="connsiteX3" fmla="*/ 739211 w 3063303"/>
              <a:gd name="connsiteY3" fmla="*/ 690081 h 774782"/>
              <a:gd name="connsiteX4" fmla="*/ 818622 w 3063303"/>
              <a:gd name="connsiteY4" fmla="*/ 498057 h 774782"/>
              <a:gd name="connsiteX5" fmla="*/ 898033 w 3063303"/>
              <a:gd name="connsiteY5" fmla="*/ 394044 h 774782"/>
              <a:gd name="connsiteX6" fmla="*/ 964483 w 3063303"/>
              <a:gd name="connsiteY6" fmla="*/ 420037 h 774782"/>
              <a:gd name="connsiteX7" fmla="*/ 1023554 w 3063303"/>
              <a:gd name="connsiteY7" fmla="*/ 407379 h 774782"/>
              <a:gd name="connsiteX8" fmla="*/ 980006 w 3063303"/>
              <a:gd name="connsiteY8" fmla="*/ 244692 h 774782"/>
              <a:gd name="connsiteX9" fmla="*/ 1056855 w 3063303"/>
              <a:gd name="connsiteY9" fmla="*/ 119343 h 774782"/>
              <a:gd name="connsiteX10" fmla="*/ 1151674 w 3063303"/>
              <a:gd name="connsiteY10" fmla="*/ 53185 h 774782"/>
              <a:gd name="connsiteX11" fmla="*/ 1233571 w 3063303"/>
              <a:gd name="connsiteY11" fmla="*/ 85121 h 774782"/>
              <a:gd name="connsiteX12" fmla="*/ 1295088 w 3063303"/>
              <a:gd name="connsiteY12" fmla="*/ 1995 h 774782"/>
              <a:gd name="connsiteX13" fmla="*/ 1371900 w 3063303"/>
              <a:gd name="connsiteY13" fmla="*/ 30258 h 774782"/>
              <a:gd name="connsiteX14" fmla="*/ 1476965 w 3063303"/>
              <a:gd name="connsiteY14" fmla="*/ 130011 h 774782"/>
              <a:gd name="connsiteX15" fmla="*/ 1459990 w 3063303"/>
              <a:gd name="connsiteY15" fmla="*/ 362717 h 774782"/>
              <a:gd name="connsiteX16" fmla="*/ 1543568 w 3063303"/>
              <a:gd name="connsiteY16" fmla="*/ 420714 h 774782"/>
              <a:gd name="connsiteX17" fmla="*/ 1603136 w 3063303"/>
              <a:gd name="connsiteY17" fmla="*/ 328324 h 774782"/>
              <a:gd name="connsiteX18" fmla="*/ 1669089 w 3063303"/>
              <a:gd name="connsiteY18" fmla="*/ 396711 h 774782"/>
              <a:gd name="connsiteX19" fmla="*/ 1738539 w 3063303"/>
              <a:gd name="connsiteY19" fmla="*/ 562792 h 774782"/>
              <a:gd name="connsiteX20" fmla="*/ 1817665 w 3063303"/>
              <a:gd name="connsiteY20" fmla="*/ 527394 h 774782"/>
              <a:gd name="connsiteX21" fmla="*/ 1907322 w 3063303"/>
              <a:gd name="connsiteY21" fmla="*/ 580733 h 774782"/>
              <a:gd name="connsiteX22" fmla="*/ 1953432 w 3063303"/>
              <a:gd name="connsiteY22" fmla="*/ 687413 h 774782"/>
              <a:gd name="connsiteX23" fmla="*/ 2073829 w 3063303"/>
              <a:gd name="connsiteY23" fmla="*/ 663410 h 774782"/>
              <a:gd name="connsiteX24" fmla="*/ 2202563 w 3063303"/>
              <a:gd name="connsiteY24" fmla="*/ 712918 h 774782"/>
              <a:gd name="connsiteX25" fmla="*/ 3063303 w 3063303"/>
              <a:gd name="connsiteY25" fmla="*/ 774605 h 774782"/>
              <a:gd name="connsiteX0" fmla="*/ 0 w 3063303"/>
              <a:gd name="connsiteY0" fmla="*/ 763141 h 774782"/>
              <a:gd name="connsiteX1" fmla="*/ 545433 w 3063303"/>
              <a:gd name="connsiteY1" fmla="*/ 722709 h 774782"/>
              <a:gd name="connsiteX2" fmla="*/ 654676 w 3063303"/>
              <a:gd name="connsiteY2" fmla="*/ 644742 h 774782"/>
              <a:gd name="connsiteX3" fmla="*/ 739211 w 3063303"/>
              <a:gd name="connsiteY3" fmla="*/ 690081 h 774782"/>
              <a:gd name="connsiteX4" fmla="*/ 808375 w 3063303"/>
              <a:gd name="connsiteY4" fmla="*/ 471387 h 774782"/>
              <a:gd name="connsiteX5" fmla="*/ 898033 w 3063303"/>
              <a:gd name="connsiteY5" fmla="*/ 394044 h 774782"/>
              <a:gd name="connsiteX6" fmla="*/ 964483 w 3063303"/>
              <a:gd name="connsiteY6" fmla="*/ 420037 h 774782"/>
              <a:gd name="connsiteX7" fmla="*/ 1023554 w 3063303"/>
              <a:gd name="connsiteY7" fmla="*/ 407379 h 774782"/>
              <a:gd name="connsiteX8" fmla="*/ 980006 w 3063303"/>
              <a:gd name="connsiteY8" fmla="*/ 244692 h 774782"/>
              <a:gd name="connsiteX9" fmla="*/ 1056855 w 3063303"/>
              <a:gd name="connsiteY9" fmla="*/ 119343 h 774782"/>
              <a:gd name="connsiteX10" fmla="*/ 1151674 w 3063303"/>
              <a:gd name="connsiteY10" fmla="*/ 53185 h 774782"/>
              <a:gd name="connsiteX11" fmla="*/ 1233571 w 3063303"/>
              <a:gd name="connsiteY11" fmla="*/ 85121 h 774782"/>
              <a:gd name="connsiteX12" fmla="*/ 1295088 w 3063303"/>
              <a:gd name="connsiteY12" fmla="*/ 1995 h 774782"/>
              <a:gd name="connsiteX13" fmla="*/ 1371900 w 3063303"/>
              <a:gd name="connsiteY13" fmla="*/ 30258 h 774782"/>
              <a:gd name="connsiteX14" fmla="*/ 1476965 w 3063303"/>
              <a:gd name="connsiteY14" fmla="*/ 130011 h 774782"/>
              <a:gd name="connsiteX15" fmla="*/ 1459990 w 3063303"/>
              <a:gd name="connsiteY15" fmla="*/ 362717 h 774782"/>
              <a:gd name="connsiteX16" fmla="*/ 1543568 w 3063303"/>
              <a:gd name="connsiteY16" fmla="*/ 420714 h 774782"/>
              <a:gd name="connsiteX17" fmla="*/ 1603136 w 3063303"/>
              <a:gd name="connsiteY17" fmla="*/ 328324 h 774782"/>
              <a:gd name="connsiteX18" fmla="*/ 1669089 w 3063303"/>
              <a:gd name="connsiteY18" fmla="*/ 396711 h 774782"/>
              <a:gd name="connsiteX19" fmla="*/ 1738539 w 3063303"/>
              <a:gd name="connsiteY19" fmla="*/ 562792 h 774782"/>
              <a:gd name="connsiteX20" fmla="*/ 1817665 w 3063303"/>
              <a:gd name="connsiteY20" fmla="*/ 527394 h 774782"/>
              <a:gd name="connsiteX21" fmla="*/ 1907322 w 3063303"/>
              <a:gd name="connsiteY21" fmla="*/ 580733 h 774782"/>
              <a:gd name="connsiteX22" fmla="*/ 1953432 w 3063303"/>
              <a:gd name="connsiteY22" fmla="*/ 687413 h 774782"/>
              <a:gd name="connsiteX23" fmla="*/ 2073829 w 3063303"/>
              <a:gd name="connsiteY23" fmla="*/ 663410 h 774782"/>
              <a:gd name="connsiteX24" fmla="*/ 2202563 w 3063303"/>
              <a:gd name="connsiteY24" fmla="*/ 712918 h 774782"/>
              <a:gd name="connsiteX25" fmla="*/ 3063303 w 3063303"/>
              <a:gd name="connsiteY25" fmla="*/ 774605 h 774782"/>
              <a:gd name="connsiteX0" fmla="*/ 0 w 3063303"/>
              <a:gd name="connsiteY0" fmla="*/ 763141 h 774782"/>
              <a:gd name="connsiteX1" fmla="*/ 545433 w 3063303"/>
              <a:gd name="connsiteY1" fmla="*/ 722709 h 774782"/>
              <a:gd name="connsiteX2" fmla="*/ 654676 w 3063303"/>
              <a:gd name="connsiteY2" fmla="*/ 644742 h 774782"/>
              <a:gd name="connsiteX3" fmla="*/ 739211 w 3063303"/>
              <a:gd name="connsiteY3" fmla="*/ 690081 h 774782"/>
              <a:gd name="connsiteX4" fmla="*/ 808375 w 3063303"/>
              <a:gd name="connsiteY4" fmla="*/ 471387 h 774782"/>
              <a:gd name="connsiteX5" fmla="*/ 882663 w 3063303"/>
              <a:gd name="connsiteY5" fmla="*/ 602070 h 774782"/>
              <a:gd name="connsiteX6" fmla="*/ 964483 w 3063303"/>
              <a:gd name="connsiteY6" fmla="*/ 420037 h 774782"/>
              <a:gd name="connsiteX7" fmla="*/ 1023554 w 3063303"/>
              <a:gd name="connsiteY7" fmla="*/ 407379 h 774782"/>
              <a:gd name="connsiteX8" fmla="*/ 980006 w 3063303"/>
              <a:gd name="connsiteY8" fmla="*/ 244692 h 774782"/>
              <a:gd name="connsiteX9" fmla="*/ 1056855 w 3063303"/>
              <a:gd name="connsiteY9" fmla="*/ 119343 h 774782"/>
              <a:gd name="connsiteX10" fmla="*/ 1151674 w 3063303"/>
              <a:gd name="connsiteY10" fmla="*/ 53185 h 774782"/>
              <a:gd name="connsiteX11" fmla="*/ 1233571 w 3063303"/>
              <a:gd name="connsiteY11" fmla="*/ 85121 h 774782"/>
              <a:gd name="connsiteX12" fmla="*/ 1295088 w 3063303"/>
              <a:gd name="connsiteY12" fmla="*/ 1995 h 774782"/>
              <a:gd name="connsiteX13" fmla="*/ 1371900 w 3063303"/>
              <a:gd name="connsiteY13" fmla="*/ 30258 h 774782"/>
              <a:gd name="connsiteX14" fmla="*/ 1476965 w 3063303"/>
              <a:gd name="connsiteY14" fmla="*/ 130011 h 774782"/>
              <a:gd name="connsiteX15" fmla="*/ 1459990 w 3063303"/>
              <a:gd name="connsiteY15" fmla="*/ 362717 h 774782"/>
              <a:gd name="connsiteX16" fmla="*/ 1543568 w 3063303"/>
              <a:gd name="connsiteY16" fmla="*/ 420714 h 774782"/>
              <a:gd name="connsiteX17" fmla="*/ 1603136 w 3063303"/>
              <a:gd name="connsiteY17" fmla="*/ 328324 h 774782"/>
              <a:gd name="connsiteX18" fmla="*/ 1669089 w 3063303"/>
              <a:gd name="connsiteY18" fmla="*/ 396711 h 774782"/>
              <a:gd name="connsiteX19" fmla="*/ 1738539 w 3063303"/>
              <a:gd name="connsiteY19" fmla="*/ 562792 h 774782"/>
              <a:gd name="connsiteX20" fmla="*/ 1817665 w 3063303"/>
              <a:gd name="connsiteY20" fmla="*/ 527394 h 774782"/>
              <a:gd name="connsiteX21" fmla="*/ 1907322 w 3063303"/>
              <a:gd name="connsiteY21" fmla="*/ 580733 h 774782"/>
              <a:gd name="connsiteX22" fmla="*/ 1953432 w 3063303"/>
              <a:gd name="connsiteY22" fmla="*/ 687413 h 774782"/>
              <a:gd name="connsiteX23" fmla="*/ 2073829 w 3063303"/>
              <a:gd name="connsiteY23" fmla="*/ 663410 h 774782"/>
              <a:gd name="connsiteX24" fmla="*/ 2202563 w 3063303"/>
              <a:gd name="connsiteY24" fmla="*/ 712918 h 774782"/>
              <a:gd name="connsiteX25" fmla="*/ 3063303 w 3063303"/>
              <a:gd name="connsiteY25" fmla="*/ 774605 h 774782"/>
              <a:gd name="connsiteX0" fmla="*/ 0 w 3063303"/>
              <a:gd name="connsiteY0" fmla="*/ 763141 h 774782"/>
              <a:gd name="connsiteX1" fmla="*/ 545433 w 3063303"/>
              <a:gd name="connsiteY1" fmla="*/ 722709 h 774782"/>
              <a:gd name="connsiteX2" fmla="*/ 654676 w 3063303"/>
              <a:gd name="connsiteY2" fmla="*/ 644742 h 774782"/>
              <a:gd name="connsiteX3" fmla="*/ 739211 w 3063303"/>
              <a:gd name="connsiteY3" fmla="*/ 690081 h 774782"/>
              <a:gd name="connsiteX4" fmla="*/ 808375 w 3063303"/>
              <a:gd name="connsiteY4" fmla="*/ 471387 h 774782"/>
              <a:gd name="connsiteX5" fmla="*/ 882663 w 3063303"/>
              <a:gd name="connsiteY5" fmla="*/ 602070 h 774782"/>
              <a:gd name="connsiteX6" fmla="*/ 964483 w 3063303"/>
              <a:gd name="connsiteY6" fmla="*/ 420037 h 774782"/>
              <a:gd name="connsiteX7" fmla="*/ 1023554 w 3063303"/>
              <a:gd name="connsiteY7" fmla="*/ 407379 h 774782"/>
              <a:gd name="connsiteX8" fmla="*/ 1054293 w 3063303"/>
              <a:gd name="connsiteY8" fmla="*/ 250026 h 774782"/>
              <a:gd name="connsiteX9" fmla="*/ 1056855 w 3063303"/>
              <a:gd name="connsiteY9" fmla="*/ 119343 h 774782"/>
              <a:gd name="connsiteX10" fmla="*/ 1151674 w 3063303"/>
              <a:gd name="connsiteY10" fmla="*/ 53185 h 774782"/>
              <a:gd name="connsiteX11" fmla="*/ 1233571 w 3063303"/>
              <a:gd name="connsiteY11" fmla="*/ 85121 h 774782"/>
              <a:gd name="connsiteX12" fmla="*/ 1295088 w 3063303"/>
              <a:gd name="connsiteY12" fmla="*/ 1995 h 774782"/>
              <a:gd name="connsiteX13" fmla="*/ 1371900 w 3063303"/>
              <a:gd name="connsiteY13" fmla="*/ 30258 h 774782"/>
              <a:gd name="connsiteX14" fmla="*/ 1476965 w 3063303"/>
              <a:gd name="connsiteY14" fmla="*/ 130011 h 774782"/>
              <a:gd name="connsiteX15" fmla="*/ 1459990 w 3063303"/>
              <a:gd name="connsiteY15" fmla="*/ 362717 h 774782"/>
              <a:gd name="connsiteX16" fmla="*/ 1543568 w 3063303"/>
              <a:gd name="connsiteY16" fmla="*/ 420714 h 774782"/>
              <a:gd name="connsiteX17" fmla="*/ 1603136 w 3063303"/>
              <a:gd name="connsiteY17" fmla="*/ 328324 h 774782"/>
              <a:gd name="connsiteX18" fmla="*/ 1669089 w 3063303"/>
              <a:gd name="connsiteY18" fmla="*/ 396711 h 774782"/>
              <a:gd name="connsiteX19" fmla="*/ 1738539 w 3063303"/>
              <a:gd name="connsiteY19" fmla="*/ 562792 h 774782"/>
              <a:gd name="connsiteX20" fmla="*/ 1817665 w 3063303"/>
              <a:gd name="connsiteY20" fmla="*/ 527394 h 774782"/>
              <a:gd name="connsiteX21" fmla="*/ 1907322 w 3063303"/>
              <a:gd name="connsiteY21" fmla="*/ 580733 h 774782"/>
              <a:gd name="connsiteX22" fmla="*/ 1953432 w 3063303"/>
              <a:gd name="connsiteY22" fmla="*/ 687413 h 774782"/>
              <a:gd name="connsiteX23" fmla="*/ 2073829 w 3063303"/>
              <a:gd name="connsiteY23" fmla="*/ 663410 h 774782"/>
              <a:gd name="connsiteX24" fmla="*/ 2202563 w 3063303"/>
              <a:gd name="connsiteY24" fmla="*/ 712918 h 774782"/>
              <a:gd name="connsiteX25" fmla="*/ 3063303 w 3063303"/>
              <a:gd name="connsiteY25" fmla="*/ 774605 h 774782"/>
              <a:gd name="connsiteX0" fmla="*/ 0 w 3063303"/>
              <a:gd name="connsiteY0" fmla="*/ 763141 h 774782"/>
              <a:gd name="connsiteX1" fmla="*/ 545433 w 3063303"/>
              <a:gd name="connsiteY1" fmla="*/ 722709 h 774782"/>
              <a:gd name="connsiteX2" fmla="*/ 654676 w 3063303"/>
              <a:gd name="connsiteY2" fmla="*/ 644742 h 774782"/>
              <a:gd name="connsiteX3" fmla="*/ 739211 w 3063303"/>
              <a:gd name="connsiteY3" fmla="*/ 690081 h 774782"/>
              <a:gd name="connsiteX4" fmla="*/ 808375 w 3063303"/>
              <a:gd name="connsiteY4" fmla="*/ 471387 h 774782"/>
              <a:gd name="connsiteX5" fmla="*/ 882663 w 3063303"/>
              <a:gd name="connsiteY5" fmla="*/ 602070 h 774782"/>
              <a:gd name="connsiteX6" fmla="*/ 933744 w 3063303"/>
              <a:gd name="connsiteY6" fmla="*/ 300022 h 774782"/>
              <a:gd name="connsiteX7" fmla="*/ 1023554 w 3063303"/>
              <a:gd name="connsiteY7" fmla="*/ 407379 h 774782"/>
              <a:gd name="connsiteX8" fmla="*/ 1054293 w 3063303"/>
              <a:gd name="connsiteY8" fmla="*/ 250026 h 774782"/>
              <a:gd name="connsiteX9" fmla="*/ 1056855 w 3063303"/>
              <a:gd name="connsiteY9" fmla="*/ 119343 h 774782"/>
              <a:gd name="connsiteX10" fmla="*/ 1151674 w 3063303"/>
              <a:gd name="connsiteY10" fmla="*/ 53185 h 774782"/>
              <a:gd name="connsiteX11" fmla="*/ 1233571 w 3063303"/>
              <a:gd name="connsiteY11" fmla="*/ 85121 h 774782"/>
              <a:gd name="connsiteX12" fmla="*/ 1295088 w 3063303"/>
              <a:gd name="connsiteY12" fmla="*/ 1995 h 774782"/>
              <a:gd name="connsiteX13" fmla="*/ 1371900 w 3063303"/>
              <a:gd name="connsiteY13" fmla="*/ 30258 h 774782"/>
              <a:gd name="connsiteX14" fmla="*/ 1476965 w 3063303"/>
              <a:gd name="connsiteY14" fmla="*/ 130011 h 774782"/>
              <a:gd name="connsiteX15" fmla="*/ 1459990 w 3063303"/>
              <a:gd name="connsiteY15" fmla="*/ 362717 h 774782"/>
              <a:gd name="connsiteX16" fmla="*/ 1543568 w 3063303"/>
              <a:gd name="connsiteY16" fmla="*/ 420714 h 774782"/>
              <a:gd name="connsiteX17" fmla="*/ 1603136 w 3063303"/>
              <a:gd name="connsiteY17" fmla="*/ 328324 h 774782"/>
              <a:gd name="connsiteX18" fmla="*/ 1669089 w 3063303"/>
              <a:gd name="connsiteY18" fmla="*/ 396711 h 774782"/>
              <a:gd name="connsiteX19" fmla="*/ 1738539 w 3063303"/>
              <a:gd name="connsiteY19" fmla="*/ 562792 h 774782"/>
              <a:gd name="connsiteX20" fmla="*/ 1817665 w 3063303"/>
              <a:gd name="connsiteY20" fmla="*/ 527394 h 774782"/>
              <a:gd name="connsiteX21" fmla="*/ 1907322 w 3063303"/>
              <a:gd name="connsiteY21" fmla="*/ 580733 h 774782"/>
              <a:gd name="connsiteX22" fmla="*/ 1953432 w 3063303"/>
              <a:gd name="connsiteY22" fmla="*/ 687413 h 774782"/>
              <a:gd name="connsiteX23" fmla="*/ 2073829 w 3063303"/>
              <a:gd name="connsiteY23" fmla="*/ 663410 h 774782"/>
              <a:gd name="connsiteX24" fmla="*/ 2202563 w 3063303"/>
              <a:gd name="connsiteY24" fmla="*/ 712918 h 774782"/>
              <a:gd name="connsiteX25" fmla="*/ 3063303 w 3063303"/>
              <a:gd name="connsiteY25" fmla="*/ 774605 h 774782"/>
              <a:gd name="connsiteX0" fmla="*/ 0 w 3063303"/>
              <a:gd name="connsiteY0" fmla="*/ 763141 h 774782"/>
              <a:gd name="connsiteX1" fmla="*/ 545433 w 3063303"/>
              <a:gd name="connsiteY1" fmla="*/ 722709 h 774782"/>
              <a:gd name="connsiteX2" fmla="*/ 654676 w 3063303"/>
              <a:gd name="connsiteY2" fmla="*/ 644742 h 774782"/>
              <a:gd name="connsiteX3" fmla="*/ 739211 w 3063303"/>
              <a:gd name="connsiteY3" fmla="*/ 690081 h 774782"/>
              <a:gd name="connsiteX4" fmla="*/ 808375 w 3063303"/>
              <a:gd name="connsiteY4" fmla="*/ 471387 h 774782"/>
              <a:gd name="connsiteX5" fmla="*/ 882663 w 3063303"/>
              <a:gd name="connsiteY5" fmla="*/ 527394 h 774782"/>
              <a:gd name="connsiteX6" fmla="*/ 933744 w 3063303"/>
              <a:gd name="connsiteY6" fmla="*/ 300022 h 774782"/>
              <a:gd name="connsiteX7" fmla="*/ 1023554 w 3063303"/>
              <a:gd name="connsiteY7" fmla="*/ 407379 h 774782"/>
              <a:gd name="connsiteX8" fmla="*/ 1054293 w 3063303"/>
              <a:gd name="connsiteY8" fmla="*/ 250026 h 774782"/>
              <a:gd name="connsiteX9" fmla="*/ 1056855 w 3063303"/>
              <a:gd name="connsiteY9" fmla="*/ 119343 h 774782"/>
              <a:gd name="connsiteX10" fmla="*/ 1151674 w 3063303"/>
              <a:gd name="connsiteY10" fmla="*/ 53185 h 774782"/>
              <a:gd name="connsiteX11" fmla="*/ 1233571 w 3063303"/>
              <a:gd name="connsiteY11" fmla="*/ 85121 h 774782"/>
              <a:gd name="connsiteX12" fmla="*/ 1295088 w 3063303"/>
              <a:gd name="connsiteY12" fmla="*/ 1995 h 774782"/>
              <a:gd name="connsiteX13" fmla="*/ 1371900 w 3063303"/>
              <a:gd name="connsiteY13" fmla="*/ 30258 h 774782"/>
              <a:gd name="connsiteX14" fmla="*/ 1476965 w 3063303"/>
              <a:gd name="connsiteY14" fmla="*/ 130011 h 774782"/>
              <a:gd name="connsiteX15" fmla="*/ 1459990 w 3063303"/>
              <a:gd name="connsiteY15" fmla="*/ 362717 h 774782"/>
              <a:gd name="connsiteX16" fmla="*/ 1543568 w 3063303"/>
              <a:gd name="connsiteY16" fmla="*/ 420714 h 774782"/>
              <a:gd name="connsiteX17" fmla="*/ 1603136 w 3063303"/>
              <a:gd name="connsiteY17" fmla="*/ 328324 h 774782"/>
              <a:gd name="connsiteX18" fmla="*/ 1669089 w 3063303"/>
              <a:gd name="connsiteY18" fmla="*/ 396711 h 774782"/>
              <a:gd name="connsiteX19" fmla="*/ 1738539 w 3063303"/>
              <a:gd name="connsiteY19" fmla="*/ 562792 h 774782"/>
              <a:gd name="connsiteX20" fmla="*/ 1817665 w 3063303"/>
              <a:gd name="connsiteY20" fmla="*/ 527394 h 774782"/>
              <a:gd name="connsiteX21" fmla="*/ 1907322 w 3063303"/>
              <a:gd name="connsiteY21" fmla="*/ 580733 h 774782"/>
              <a:gd name="connsiteX22" fmla="*/ 1953432 w 3063303"/>
              <a:gd name="connsiteY22" fmla="*/ 687413 h 774782"/>
              <a:gd name="connsiteX23" fmla="*/ 2073829 w 3063303"/>
              <a:gd name="connsiteY23" fmla="*/ 663410 h 774782"/>
              <a:gd name="connsiteX24" fmla="*/ 2202563 w 3063303"/>
              <a:gd name="connsiteY24" fmla="*/ 712918 h 774782"/>
              <a:gd name="connsiteX25" fmla="*/ 3063303 w 3063303"/>
              <a:gd name="connsiteY25" fmla="*/ 774605 h 774782"/>
              <a:gd name="connsiteX0" fmla="*/ 0 w 3063303"/>
              <a:gd name="connsiteY0" fmla="*/ 763141 h 774782"/>
              <a:gd name="connsiteX1" fmla="*/ 545433 w 3063303"/>
              <a:gd name="connsiteY1" fmla="*/ 722709 h 774782"/>
              <a:gd name="connsiteX2" fmla="*/ 654676 w 3063303"/>
              <a:gd name="connsiteY2" fmla="*/ 644742 h 774782"/>
              <a:gd name="connsiteX3" fmla="*/ 739211 w 3063303"/>
              <a:gd name="connsiteY3" fmla="*/ 690081 h 774782"/>
              <a:gd name="connsiteX4" fmla="*/ 808375 w 3063303"/>
              <a:gd name="connsiteY4" fmla="*/ 471387 h 774782"/>
              <a:gd name="connsiteX5" fmla="*/ 882663 w 3063303"/>
              <a:gd name="connsiteY5" fmla="*/ 527394 h 774782"/>
              <a:gd name="connsiteX6" fmla="*/ 933744 w 3063303"/>
              <a:gd name="connsiteY6" fmla="*/ 300022 h 774782"/>
              <a:gd name="connsiteX7" fmla="*/ 992814 w 3063303"/>
              <a:gd name="connsiteY7" fmla="*/ 420714 h 774782"/>
              <a:gd name="connsiteX8" fmla="*/ 1054293 w 3063303"/>
              <a:gd name="connsiteY8" fmla="*/ 250026 h 774782"/>
              <a:gd name="connsiteX9" fmla="*/ 1056855 w 3063303"/>
              <a:gd name="connsiteY9" fmla="*/ 119343 h 774782"/>
              <a:gd name="connsiteX10" fmla="*/ 1151674 w 3063303"/>
              <a:gd name="connsiteY10" fmla="*/ 53185 h 774782"/>
              <a:gd name="connsiteX11" fmla="*/ 1233571 w 3063303"/>
              <a:gd name="connsiteY11" fmla="*/ 85121 h 774782"/>
              <a:gd name="connsiteX12" fmla="*/ 1295088 w 3063303"/>
              <a:gd name="connsiteY12" fmla="*/ 1995 h 774782"/>
              <a:gd name="connsiteX13" fmla="*/ 1371900 w 3063303"/>
              <a:gd name="connsiteY13" fmla="*/ 30258 h 774782"/>
              <a:gd name="connsiteX14" fmla="*/ 1476965 w 3063303"/>
              <a:gd name="connsiteY14" fmla="*/ 130011 h 774782"/>
              <a:gd name="connsiteX15" fmla="*/ 1459990 w 3063303"/>
              <a:gd name="connsiteY15" fmla="*/ 362717 h 774782"/>
              <a:gd name="connsiteX16" fmla="*/ 1543568 w 3063303"/>
              <a:gd name="connsiteY16" fmla="*/ 420714 h 774782"/>
              <a:gd name="connsiteX17" fmla="*/ 1603136 w 3063303"/>
              <a:gd name="connsiteY17" fmla="*/ 328324 h 774782"/>
              <a:gd name="connsiteX18" fmla="*/ 1669089 w 3063303"/>
              <a:gd name="connsiteY18" fmla="*/ 396711 h 774782"/>
              <a:gd name="connsiteX19" fmla="*/ 1738539 w 3063303"/>
              <a:gd name="connsiteY19" fmla="*/ 562792 h 774782"/>
              <a:gd name="connsiteX20" fmla="*/ 1817665 w 3063303"/>
              <a:gd name="connsiteY20" fmla="*/ 527394 h 774782"/>
              <a:gd name="connsiteX21" fmla="*/ 1907322 w 3063303"/>
              <a:gd name="connsiteY21" fmla="*/ 580733 h 774782"/>
              <a:gd name="connsiteX22" fmla="*/ 1953432 w 3063303"/>
              <a:gd name="connsiteY22" fmla="*/ 687413 h 774782"/>
              <a:gd name="connsiteX23" fmla="*/ 2073829 w 3063303"/>
              <a:gd name="connsiteY23" fmla="*/ 663410 h 774782"/>
              <a:gd name="connsiteX24" fmla="*/ 2202563 w 3063303"/>
              <a:gd name="connsiteY24" fmla="*/ 712918 h 774782"/>
              <a:gd name="connsiteX25" fmla="*/ 3063303 w 3063303"/>
              <a:gd name="connsiteY25" fmla="*/ 774605 h 774782"/>
              <a:gd name="connsiteX0" fmla="*/ 0 w 3063303"/>
              <a:gd name="connsiteY0" fmla="*/ 763141 h 774782"/>
              <a:gd name="connsiteX1" fmla="*/ 545433 w 3063303"/>
              <a:gd name="connsiteY1" fmla="*/ 722709 h 774782"/>
              <a:gd name="connsiteX2" fmla="*/ 654676 w 3063303"/>
              <a:gd name="connsiteY2" fmla="*/ 644742 h 774782"/>
              <a:gd name="connsiteX3" fmla="*/ 739211 w 3063303"/>
              <a:gd name="connsiteY3" fmla="*/ 690081 h 774782"/>
              <a:gd name="connsiteX4" fmla="*/ 808375 w 3063303"/>
              <a:gd name="connsiteY4" fmla="*/ 471387 h 774782"/>
              <a:gd name="connsiteX5" fmla="*/ 882663 w 3063303"/>
              <a:gd name="connsiteY5" fmla="*/ 527394 h 774782"/>
              <a:gd name="connsiteX6" fmla="*/ 933744 w 3063303"/>
              <a:gd name="connsiteY6" fmla="*/ 300022 h 774782"/>
              <a:gd name="connsiteX7" fmla="*/ 992814 w 3063303"/>
              <a:gd name="connsiteY7" fmla="*/ 420714 h 774782"/>
              <a:gd name="connsiteX8" fmla="*/ 1054293 w 3063303"/>
              <a:gd name="connsiteY8" fmla="*/ 250026 h 774782"/>
              <a:gd name="connsiteX9" fmla="*/ 1082472 w 3063303"/>
              <a:gd name="connsiteY9" fmla="*/ 127344 h 774782"/>
              <a:gd name="connsiteX10" fmla="*/ 1151674 w 3063303"/>
              <a:gd name="connsiteY10" fmla="*/ 53185 h 774782"/>
              <a:gd name="connsiteX11" fmla="*/ 1233571 w 3063303"/>
              <a:gd name="connsiteY11" fmla="*/ 85121 h 774782"/>
              <a:gd name="connsiteX12" fmla="*/ 1295088 w 3063303"/>
              <a:gd name="connsiteY12" fmla="*/ 1995 h 774782"/>
              <a:gd name="connsiteX13" fmla="*/ 1371900 w 3063303"/>
              <a:gd name="connsiteY13" fmla="*/ 30258 h 774782"/>
              <a:gd name="connsiteX14" fmla="*/ 1476965 w 3063303"/>
              <a:gd name="connsiteY14" fmla="*/ 130011 h 774782"/>
              <a:gd name="connsiteX15" fmla="*/ 1459990 w 3063303"/>
              <a:gd name="connsiteY15" fmla="*/ 362717 h 774782"/>
              <a:gd name="connsiteX16" fmla="*/ 1543568 w 3063303"/>
              <a:gd name="connsiteY16" fmla="*/ 420714 h 774782"/>
              <a:gd name="connsiteX17" fmla="*/ 1603136 w 3063303"/>
              <a:gd name="connsiteY17" fmla="*/ 328324 h 774782"/>
              <a:gd name="connsiteX18" fmla="*/ 1669089 w 3063303"/>
              <a:gd name="connsiteY18" fmla="*/ 396711 h 774782"/>
              <a:gd name="connsiteX19" fmla="*/ 1738539 w 3063303"/>
              <a:gd name="connsiteY19" fmla="*/ 562792 h 774782"/>
              <a:gd name="connsiteX20" fmla="*/ 1817665 w 3063303"/>
              <a:gd name="connsiteY20" fmla="*/ 527394 h 774782"/>
              <a:gd name="connsiteX21" fmla="*/ 1907322 w 3063303"/>
              <a:gd name="connsiteY21" fmla="*/ 580733 h 774782"/>
              <a:gd name="connsiteX22" fmla="*/ 1953432 w 3063303"/>
              <a:gd name="connsiteY22" fmla="*/ 687413 h 774782"/>
              <a:gd name="connsiteX23" fmla="*/ 2073829 w 3063303"/>
              <a:gd name="connsiteY23" fmla="*/ 663410 h 774782"/>
              <a:gd name="connsiteX24" fmla="*/ 2202563 w 3063303"/>
              <a:gd name="connsiteY24" fmla="*/ 712918 h 774782"/>
              <a:gd name="connsiteX25" fmla="*/ 3063303 w 3063303"/>
              <a:gd name="connsiteY25" fmla="*/ 774605 h 774782"/>
              <a:gd name="connsiteX0" fmla="*/ 0 w 3063303"/>
              <a:gd name="connsiteY0" fmla="*/ 763141 h 774782"/>
              <a:gd name="connsiteX1" fmla="*/ 545433 w 3063303"/>
              <a:gd name="connsiteY1" fmla="*/ 722709 h 774782"/>
              <a:gd name="connsiteX2" fmla="*/ 654676 w 3063303"/>
              <a:gd name="connsiteY2" fmla="*/ 644742 h 774782"/>
              <a:gd name="connsiteX3" fmla="*/ 739211 w 3063303"/>
              <a:gd name="connsiteY3" fmla="*/ 690081 h 774782"/>
              <a:gd name="connsiteX4" fmla="*/ 808375 w 3063303"/>
              <a:gd name="connsiteY4" fmla="*/ 471387 h 774782"/>
              <a:gd name="connsiteX5" fmla="*/ 882663 w 3063303"/>
              <a:gd name="connsiteY5" fmla="*/ 527394 h 774782"/>
              <a:gd name="connsiteX6" fmla="*/ 933744 w 3063303"/>
              <a:gd name="connsiteY6" fmla="*/ 300022 h 774782"/>
              <a:gd name="connsiteX7" fmla="*/ 992814 w 3063303"/>
              <a:gd name="connsiteY7" fmla="*/ 420714 h 774782"/>
              <a:gd name="connsiteX8" fmla="*/ 1023553 w 3063303"/>
              <a:gd name="connsiteY8" fmla="*/ 175350 h 774782"/>
              <a:gd name="connsiteX9" fmla="*/ 1082472 w 3063303"/>
              <a:gd name="connsiteY9" fmla="*/ 127344 h 774782"/>
              <a:gd name="connsiteX10" fmla="*/ 1151674 w 3063303"/>
              <a:gd name="connsiteY10" fmla="*/ 53185 h 774782"/>
              <a:gd name="connsiteX11" fmla="*/ 1233571 w 3063303"/>
              <a:gd name="connsiteY11" fmla="*/ 85121 h 774782"/>
              <a:gd name="connsiteX12" fmla="*/ 1295088 w 3063303"/>
              <a:gd name="connsiteY12" fmla="*/ 1995 h 774782"/>
              <a:gd name="connsiteX13" fmla="*/ 1371900 w 3063303"/>
              <a:gd name="connsiteY13" fmla="*/ 30258 h 774782"/>
              <a:gd name="connsiteX14" fmla="*/ 1476965 w 3063303"/>
              <a:gd name="connsiteY14" fmla="*/ 130011 h 774782"/>
              <a:gd name="connsiteX15" fmla="*/ 1459990 w 3063303"/>
              <a:gd name="connsiteY15" fmla="*/ 362717 h 774782"/>
              <a:gd name="connsiteX16" fmla="*/ 1543568 w 3063303"/>
              <a:gd name="connsiteY16" fmla="*/ 420714 h 774782"/>
              <a:gd name="connsiteX17" fmla="*/ 1603136 w 3063303"/>
              <a:gd name="connsiteY17" fmla="*/ 328324 h 774782"/>
              <a:gd name="connsiteX18" fmla="*/ 1669089 w 3063303"/>
              <a:gd name="connsiteY18" fmla="*/ 396711 h 774782"/>
              <a:gd name="connsiteX19" fmla="*/ 1738539 w 3063303"/>
              <a:gd name="connsiteY19" fmla="*/ 562792 h 774782"/>
              <a:gd name="connsiteX20" fmla="*/ 1817665 w 3063303"/>
              <a:gd name="connsiteY20" fmla="*/ 527394 h 774782"/>
              <a:gd name="connsiteX21" fmla="*/ 1907322 w 3063303"/>
              <a:gd name="connsiteY21" fmla="*/ 580733 h 774782"/>
              <a:gd name="connsiteX22" fmla="*/ 1953432 w 3063303"/>
              <a:gd name="connsiteY22" fmla="*/ 687413 h 774782"/>
              <a:gd name="connsiteX23" fmla="*/ 2073829 w 3063303"/>
              <a:gd name="connsiteY23" fmla="*/ 663410 h 774782"/>
              <a:gd name="connsiteX24" fmla="*/ 2202563 w 3063303"/>
              <a:gd name="connsiteY24" fmla="*/ 712918 h 774782"/>
              <a:gd name="connsiteX25" fmla="*/ 3063303 w 3063303"/>
              <a:gd name="connsiteY25" fmla="*/ 774605 h 774782"/>
              <a:gd name="connsiteX0" fmla="*/ 0 w 3063303"/>
              <a:gd name="connsiteY0" fmla="*/ 763141 h 774782"/>
              <a:gd name="connsiteX1" fmla="*/ 545433 w 3063303"/>
              <a:gd name="connsiteY1" fmla="*/ 722709 h 774782"/>
              <a:gd name="connsiteX2" fmla="*/ 654676 w 3063303"/>
              <a:gd name="connsiteY2" fmla="*/ 644742 h 774782"/>
              <a:gd name="connsiteX3" fmla="*/ 739211 w 3063303"/>
              <a:gd name="connsiteY3" fmla="*/ 690081 h 774782"/>
              <a:gd name="connsiteX4" fmla="*/ 808375 w 3063303"/>
              <a:gd name="connsiteY4" fmla="*/ 471387 h 774782"/>
              <a:gd name="connsiteX5" fmla="*/ 882663 w 3063303"/>
              <a:gd name="connsiteY5" fmla="*/ 527394 h 774782"/>
              <a:gd name="connsiteX6" fmla="*/ 933744 w 3063303"/>
              <a:gd name="connsiteY6" fmla="*/ 300022 h 774782"/>
              <a:gd name="connsiteX7" fmla="*/ 992814 w 3063303"/>
              <a:gd name="connsiteY7" fmla="*/ 420714 h 774782"/>
              <a:gd name="connsiteX8" fmla="*/ 1023553 w 3063303"/>
              <a:gd name="connsiteY8" fmla="*/ 175350 h 774782"/>
              <a:gd name="connsiteX9" fmla="*/ 1079911 w 3063303"/>
              <a:gd name="connsiteY9" fmla="*/ 194019 h 774782"/>
              <a:gd name="connsiteX10" fmla="*/ 1151674 w 3063303"/>
              <a:gd name="connsiteY10" fmla="*/ 53185 h 774782"/>
              <a:gd name="connsiteX11" fmla="*/ 1233571 w 3063303"/>
              <a:gd name="connsiteY11" fmla="*/ 85121 h 774782"/>
              <a:gd name="connsiteX12" fmla="*/ 1295088 w 3063303"/>
              <a:gd name="connsiteY12" fmla="*/ 1995 h 774782"/>
              <a:gd name="connsiteX13" fmla="*/ 1371900 w 3063303"/>
              <a:gd name="connsiteY13" fmla="*/ 30258 h 774782"/>
              <a:gd name="connsiteX14" fmla="*/ 1476965 w 3063303"/>
              <a:gd name="connsiteY14" fmla="*/ 130011 h 774782"/>
              <a:gd name="connsiteX15" fmla="*/ 1459990 w 3063303"/>
              <a:gd name="connsiteY15" fmla="*/ 362717 h 774782"/>
              <a:gd name="connsiteX16" fmla="*/ 1543568 w 3063303"/>
              <a:gd name="connsiteY16" fmla="*/ 420714 h 774782"/>
              <a:gd name="connsiteX17" fmla="*/ 1603136 w 3063303"/>
              <a:gd name="connsiteY17" fmla="*/ 328324 h 774782"/>
              <a:gd name="connsiteX18" fmla="*/ 1669089 w 3063303"/>
              <a:gd name="connsiteY18" fmla="*/ 396711 h 774782"/>
              <a:gd name="connsiteX19" fmla="*/ 1738539 w 3063303"/>
              <a:gd name="connsiteY19" fmla="*/ 562792 h 774782"/>
              <a:gd name="connsiteX20" fmla="*/ 1817665 w 3063303"/>
              <a:gd name="connsiteY20" fmla="*/ 527394 h 774782"/>
              <a:gd name="connsiteX21" fmla="*/ 1907322 w 3063303"/>
              <a:gd name="connsiteY21" fmla="*/ 580733 h 774782"/>
              <a:gd name="connsiteX22" fmla="*/ 1953432 w 3063303"/>
              <a:gd name="connsiteY22" fmla="*/ 687413 h 774782"/>
              <a:gd name="connsiteX23" fmla="*/ 2073829 w 3063303"/>
              <a:gd name="connsiteY23" fmla="*/ 663410 h 774782"/>
              <a:gd name="connsiteX24" fmla="*/ 2202563 w 3063303"/>
              <a:gd name="connsiteY24" fmla="*/ 712918 h 774782"/>
              <a:gd name="connsiteX25" fmla="*/ 3063303 w 3063303"/>
              <a:gd name="connsiteY25" fmla="*/ 774605 h 774782"/>
              <a:gd name="connsiteX0" fmla="*/ 0 w 3063303"/>
              <a:gd name="connsiteY0" fmla="*/ 763141 h 774782"/>
              <a:gd name="connsiteX1" fmla="*/ 545433 w 3063303"/>
              <a:gd name="connsiteY1" fmla="*/ 722709 h 774782"/>
              <a:gd name="connsiteX2" fmla="*/ 654676 w 3063303"/>
              <a:gd name="connsiteY2" fmla="*/ 644742 h 774782"/>
              <a:gd name="connsiteX3" fmla="*/ 739211 w 3063303"/>
              <a:gd name="connsiteY3" fmla="*/ 690081 h 774782"/>
              <a:gd name="connsiteX4" fmla="*/ 808375 w 3063303"/>
              <a:gd name="connsiteY4" fmla="*/ 471387 h 774782"/>
              <a:gd name="connsiteX5" fmla="*/ 882663 w 3063303"/>
              <a:gd name="connsiteY5" fmla="*/ 527394 h 774782"/>
              <a:gd name="connsiteX6" fmla="*/ 933744 w 3063303"/>
              <a:gd name="connsiteY6" fmla="*/ 300022 h 774782"/>
              <a:gd name="connsiteX7" fmla="*/ 992814 w 3063303"/>
              <a:gd name="connsiteY7" fmla="*/ 420714 h 774782"/>
              <a:gd name="connsiteX8" fmla="*/ 1023553 w 3063303"/>
              <a:gd name="connsiteY8" fmla="*/ 175350 h 774782"/>
              <a:gd name="connsiteX9" fmla="*/ 1079911 w 3063303"/>
              <a:gd name="connsiteY9" fmla="*/ 194019 h 774782"/>
              <a:gd name="connsiteX10" fmla="*/ 1118373 w 3063303"/>
              <a:gd name="connsiteY10" fmla="*/ 135862 h 774782"/>
              <a:gd name="connsiteX11" fmla="*/ 1233571 w 3063303"/>
              <a:gd name="connsiteY11" fmla="*/ 85121 h 774782"/>
              <a:gd name="connsiteX12" fmla="*/ 1295088 w 3063303"/>
              <a:gd name="connsiteY12" fmla="*/ 1995 h 774782"/>
              <a:gd name="connsiteX13" fmla="*/ 1371900 w 3063303"/>
              <a:gd name="connsiteY13" fmla="*/ 30258 h 774782"/>
              <a:gd name="connsiteX14" fmla="*/ 1476965 w 3063303"/>
              <a:gd name="connsiteY14" fmla="*/ 130011 h 774782"/>
              <a:gd name="connsiteX15" fmla="*/ 1459990 w 3063303"/>
              <a:gd name="connsiteY15" fmla="*/ 362717 h 774782"/>
              <a:gd name="connsiteX16" fmla="*/ 1543568 w 3063303"/>
              <a:gd name="connsiteY16" fmla="*/ 420714 h 774782"/>
              <a:gd name="connsiteX17" fmla="*/ 1603136 w 3063303"/>
              <a:gd name="connsiteY17" fmla="*/ 328324 h 774782"/>
              <a:gd name="connsiteX18" fmla="*/ 1669089 w 3063303"/>
              <a:gd name="connsiteY18" fmla="*/ 396711 h 774782"/>
              <a:gd name="connsiteX19" fmla="*/ 1738539 w 3063303"/>
              <a:gd name="connsiteY19" fmla="*/ 562792 h 774782"/>
              <a:gd name="connsiteX20" fmla="*/ 1817665 w 3063303"/>
              <a:gd name="connsiteY20" fmla="*/ 527394 h 774782"/>
              <a:gd name="connsiteX21" fmla="*/ 1907322 w 3063303"/>
              <a:gd name="connsiteY21" fmla="*/ 580733 h 774782"/>
              <a:gd name="connsiteX22" fmla="*/ 1953432 w 3063303"/>
              <a:gd name="connsiteY22" fmla="*/ 687413 h 774782"/>
              <a:gd name="connsiteX23" fmla="*/ 2073829 w 3063303"/>
              <a:gd name="connsiteY23" fmla="*/ 663410 h 774782"/>
              <a:gd name="connsiteX24" fmla="*/ 2202563 w 3063303"/>
              <a:gd name="connsiteY24" fmla="*/ 712918 h 774782"/>
              <a:gd name="connsiteX25" fmla="*/ 3063303 w 3063303"/>
              <a:gd name="connsiteY25" fmla="*/ 774605 h 774782"/>
              <a:gd name="connsiteX0" fmla="*/ 0 w 3063303"/>
              <a:gd name="connsiteY0" fmla="*/ 815246 h 826887"/>
              <a:gd name="connsiteX1" fmla="*/ 545433 w 3063303"/>
              <a:gd name="connsiteY1" fmla="*/ 774814 h 826887"/>
              <a:gd name="connsiteX2" fmla="*/ 654676 w 3063303"/>
              <a:gd name="connsiteY2" fmla="*/ 696847 h 826887"/>
              <a:gd name="connsiteX3" fmla="*/ 739211 w 3063303"/>
              <a:gd name="connsiteY3" fmla="*/ 742186 h 826887"/>
              <a:gd name="connsiteX4" fmla="*/ 808375 w 3063303"/>
              <a:gd name="connsiteY4" fmla="*/ 523492 h 826887"/>
              <a:gd name="connsiteX5" fmla="*/ 882663 w 3063303"/>
              <a:gd name="connsiteY5" fmla="*/ 579499 h 826887"/>
              <a:gd name="connsiteX6" fmla="*/ 933744 w 3063303"/>
              <a:gd name="connsiteY6" fmla="*/ 352127 h 826887"/>
              <a:gd name="connsiteX7" fmla="*/ 992814 w 3063303"/>
              <a:gd name="connsiteY7" fmla="*/ 472819 h 826887"/>
              <a:gd name="connsiteX8" fmla="*/ 1023553 w 3063303"/>
              <a:gd name="connsiteY8" fmla="*/ 227455 h 826887"/>
              <a:gd name="connsiteX9" fmla="*/ 1079911 w 3063303"/>
              <a:gd name="connsiteY9" fmla="*/ 246124 h 826887"/>
              <a:gd name="connsiteX10" fmla="*/ 1118373 w 3063303"/>
              <a:gd name="connsiteY10" fmla="*/ 187967 h 826887"/>
              <a:gd name="connsiteX11" fmla="*/ 1172091 w 3063303"/>
              <a:gd name="connsiteY11" fmla="*/ 3876 h 826887"/>
              <a:gd name="connsiteX12" fmla="*/ 1295088 w 3063303"/>
              <a:gd name="connsiteY12" fmla="*/ 54100 h 826887"/>
              <a:gd name="connsiteX13" fmla="*/ 1371900 w 3063303"/>
              <a:gd name="connsiteY13" fmla="*/ 82363 h 826887"/>
              <a:gd name="connsiteX14" fmla="*/ 1476965 w 3063303"/>
              <a:gd name="connsiteY14" fmla="*/ 182116 h 826887"/>
              <a:gd name="connsiteX15" fmla="*/ 1459990 w 3063303"/>
              <a:gd name="connsiteY15" fmla="*/ 414822 h 826887"/>
              <a:gd name="connsiteX16" fmla="*/ 1543568 w 3063303"/>
              <a:gd name="connsiteY16" fmla="*/ 472819 h 826887"/>
              <a:gd name="connsiteX17" fmla="*/ 1603136 w 3063303"/>
              <a:gd name="connsiteY17" fmla="*/ 380429 h 826887"/>
              <a:gd name="connsiteX18" fmla="*/ 1669089 w 3063303"/>
              <a:gd name="connsiteY18" fmla="*/ 448816 h 826887"/>
              <a:gd name="connsiteX19" fmla="*/ 1738539 w 3063303"/>
              <a:gd name="connsiteY19" fmla="*/ 614897 h 826887"/>
              <a:gd name="connsiteX20" fmla="*/ 1817665 w 3063303"/>
              <a:gd name="connsiteY20" fmla="*/ 579499 h 826887"/>
              <a:gd name="connsiteX21" fmla="*/ 1907322 w 3063303"/>
              <a:gd name="connsiteY21" fmla="*/ 632838 h 826887"/>
              <a:gd name="connsiteX22" fmla="*/ 1953432 w 3063303"/>
              <a:gd name="connsiteY22" fmla="*/ 739518 h 826887"/>
              <a:gd name="connsiteX23" fmla="*/ 2073829 w 3063303"/>
              <a:gd name="connsiteY23" fmla="*/ 715515 h 826887"/>
              <a:gd name="connsiteX24" fmla="*/ 2202563 w 3063303"/>
              <a:gd name="connsiteY24" fmla="*/ 765023 h 826887"/>
              <a:gd name="connsiteX25" fmla="*/ 3063303 w 3063303"/>
              <a:gd name="connsiteY25" fmla="*/ 826710 h 826887"/>
              <a:gd name="connsiteX0" fmla="*/ 0 w 3063303"/>
              <a:gd name="connsiteY0" fmla="*/ 811413 h 823054"/>
              <a:gd name="connsiteX1" fmla="*/ 545433 w 3063303"/>
              <a:gd name="connsiteY1" fmla="*/ 770981 h 823054"/>
              <a:gd name="connsiteX2" fmla="*/ 654676 w 3063303"/>
              <a:gd name="connsiteY2" fmla="*/ 693014 h 823054"/>
              <a:gd name="connsiteX3" fmla="*/ 739211 w 3063303"/>
              <a:gd name="connsiteY3" fmla="*/ 738353 h 823054"/>
              <a:gd name="connsiteX4" fmla="*/ 808375 w 3063303"/>
              <a:gd name="connsiteY4" fmla="*/ 519659 h 823054"/>
              <a:gd name="connsiteX5" fmla="*/ 882663 w 3063303"/>
              <a:gd name="connsiteY5" fmla="*/ 575666 h 823054"/>
              <a:gd name="connsiteX6" fmla="*/ 933744 w 3063303"/>
              <a:gd name="connsiteY6" fmla="*/ 348294 h 823054"/>
              <a:gd name="connsiteX7" fmla="*/ 992814 w 3063303"/>
              <a:gd name="connsiteY7" fmla="*/ 468986 h 823054"/>
              <a:gd name="connsiteX8" fmla="*/ 1023553 w 3063303"/>
              <a:gd name="connsiteY8" fmla="*/ 223622 h 823054"/>
              <a:gd name="connsiteX9" fmla="*/ 1079911 w 3063303"/>
              <a:gd name="connsiteY9" fmla="*/ 242291 h 823054"/>
              <a:gd name="connsiteX10" fmla="*/ 1118373 w 3063303"/>
              <a:gd name="connsiteY10" fmla="*/ 184134 h 823054"/>
              <a:gd name="connsiteX11" fmla="*/ 1172091 w 3063303"/>
              <a:gd name="connsiteY11" fmla="*/ 43 h 823054"/>
              <a:gd name="connsiteX12" fmla="*/ 1213116 w 3063303"/>
              <a:gd name="connsiteY12" fmla="*/ 164948 h 823054"/>
              <a:gd name="connsiteX13" fmla="*/ 1371900 w 3063303"/>
              <a:gd name="connsiteY13" fmla="*/ 78530 h 823054"/>
              <a:gd name="connsiteX14" fmla="*/ 1476965 w 3063303"/>
              <a:gd name="connsiteY14" fmla="*/ 178283 h 823054"/>
              <a:gd name="connsiteX15" fmla="*/ 1459990 w 3063303"/>
              <a:gd name="connsiteY15" fmla="*/ 410989 h 823054"/>
              <a:gd name="connsiteX16" fmla="*/ 1543568 w 3063303"/>
              <a:gd name="connsiteY16" fmla="*/ 468986 h 823054"/>
              <a:gd name="connsiteX17" fmla="*/ 1603136 w 3063303"/>
              <a:gd name="connsiteY17" fmla="*/ 376596 h 823054"/>
              <a:gd name="connsiteX18" fmla="*/ 1669089 w 3063303"/>
              <a:gd name="connsiteY18" fmla="*/ 444983 h 823054"/>
              <a:gd name="connsiteX19" fmla="*/ 1738539 w 3063303"/>
              <a:gd name="connsiteY19" fmla="*/ 611064 h 823054"/>
              <a:gd name="connsiteX20" fmla="*/ 1817665 w 3063303"/>
              <a:gd name="connsiteY20" fmla="*/ 575666 h 823054"/>
              <a:gd name="connsiteX21" fmla="*/ 1907322 w 3063303"/>
              <a:gd name="connsiteY21" fmla="*/ 629005 h 823054"/>
              <a:gd name="connsiteX22" fmla="*/ 1953432 w 3063303"/>
              <a:gd name="connsiteY22" fmla="*/ 735685 h 823054"/>
              <a:gd name="connsiteX23" fmla="*/ 2073829 w 3063303"/>
              <a:gd name="connsiteY23" fmla="*/ 711682 h 823054"/>
              <a:gd name="connsiteX24" fmla="*/ 2202563 w 3063303"/>
              <a:gd name="connsiteY24" fmla="*/ 761190 h 823054"/>
              <a:gd name="connsiteX25" fmla="*/ 3063303 w 3063303"/>
              <a:gd name="connsiteY25" fmla="*/ 822877 h 823054"/>
              <a:gd name="connsiteX0" fmla="*/ 0 w 3063303"/>
              <a:gd name="connsiteY0" fmla="*/ 863579 h 875220"/>
              <a:gd name="connsiteX1" fmla="*/ 545433 w 3063303"/>
              <a:gd name="connsiteY1" fmla="*/ 823147 h 875220"/>
              <a:gd name="connsiteX2" fmla="*/ 654676 w 3063303"/>
              <a:gd name="connsiteY2" fmla="*/ 745180 h 875220"/>
              <a:gd name="connsiteX3" fmla="*/ 739211 w 3063303"/>
              <a:gd name="connsiteY3" fmla="*/ 790519 h 875220"/>
              <a:gd name="connsiteX4" fmla="*/ 808375 w 3063303"/>
              <a:gd name="connsiteY4" fmla="*/ 571825 h 875220"/>
              <a:gd name="connsiteX5" fmla="*/ 882663 w 3063303"/>
              <a:gd name="connsiteY5" fmla="*/ 627832 h 875220"/>
              <a:gd name="connsiteX6" fmla="*/ 933744 w 3063303"/>
              <a:gd name="connsiteY6" fmla="*/ 400460 h 875220"/>
              <a:gd name="connsiteX7" fmla="*/ 992814 w 3063303"/>
              <a:gd name="connsiteY7" fmla="*/ 521152 h 875220"/>
              <a:gd name="connsiteX8" fmla="*/ 1023553 w 3063303"/>
              <a:gd name="connsiteY8" fmla="*/ 275788 h 875220"/>
              <a:gd name="connsiteX9" fmla="*/ 1079911 w 3063303"/>
              <a:gd name="connsiteY9" fmla="*/ 294457 h 875220"/>
              <a:gd name="connsiteX10" fmla="*/ 1118373 w 3063303"/>
              <a:gd name="connsiteY10" fmla="*/ 236300 h 875220"/>
              <a:gd name="connsiteX11" fmla="*/ 1172091 w 3063303"/>
              <a:gd name="connsiteY11" fmla="*/ 52209 h 875220"/>
              <a:gd name="connsiteX12" fmla="*/ 1213116 w 3063303"/>
              <a:gd name="connsiteY12" fmla="*/ 217114 h 875220"/>
              <a:gd name="connsiteX13" fmla="*/ 1284842 w 3063303"/>
              <a:gd name="connsiteY13" fmla="*/ 1086 h 875220"/>
              <a:gd name="connsiteX14" fmla="*/ 1371900 w 3063303"/>
              <a:gd name="connsiteY14" fmla="*/ 130696 h 875220"/>
              <a:gd name="connsiteX15" fmla="*/ 1476965 w 3063303"/>
              <a:gd name="connsiteY15" fmla="*/ 230449 h 875220"/>
              <a:gd name="connsiteX16" fmla="*/ 1459990 w 3063303"/>
              <a:gd name="connsiteY16" fmla="*/ 463155 h 875220"/>
              <a:gd name="connsiteX17" fmla="*/ 1543568 w 3063303"/>
              <a:gd name="connsiteY17" fmla="*/ 521152 h 875220"/>
              <a:gd name="connsiteX18" fmla="*/ 1603136 w 3063303"/>
              <a:gd name="connsiteY18" fmla="*/ 428762 h 875220"/>
              <a:gd name="connsiteX19" fmla="*/ 1669089 w 3063303"/>
              <a:gd name="connsiteY19" fmla="*/ 497149 h 875220"/>
              <a:gd name="connsiteX20" fmla="*/ 1738539 w 3063303"/>
              <a:gd name="connsiteY20" fmla="*/ 663230 h 875220"/>
              <a:gd name="connsiteX21" fmla="*/ 1817665 w 3063303"/>
              <a:gd name="connsiteY21" fmla="*/ 627832 h 875220"/>
              <a:gd name="connsiteX22" fmla="*/ 1907322 w 3063303"/>
              <a:gd name="connsiteY22" fmla="*/ 681171 h 875220"/>
              <a:gd name="connsiteX23" fmla="*/ 1953432 w 3063303"/>
              <a:gd name="connsiteY23" fmla="*/ 787851 h 875220"/>
              <a:gd name="connsiteX24" fmla="*/ 2073829 w 3063303"/>
              <a:gd name="connsiteY24" fmla="*/ 763848 h 875220"/>
              <a:gd name="connsiteX25" fmla="*/ 2202563 w 3063303"/>
              <a:gd name="connsiteY25" fmla="*/ 813356 h 875220"/>
              <a:gd name="connsiteX26" fmla="*/ 3063303 w 3063303"/>
              <a:gd name="connsiteY26" fmla="*/ 875043 h 875220"/>
              <a:gd name="connsiteX0" fmla="*/ 0 w 3063303"/>
              <a:gd name="connsiteY0" fmla="*/ 863217 h 874858"/>
              <a:gd name="connsiteX1" fmla="*/ 545433 w 3063303"/>
              <a:gd name="connsiteY1" fmla="*/ 822785 h 874858"/>
              <a:gd name="connsiteX2" fmla="*/ 654676 w 3063303"/>
              <a:gd name="connsiteY2" fmla="*/ 744818 h 874858"/>
              <a:gd name="connsiteX3" fmla="*/ 739211 w 3063303"/>
              <a:gd name="connsiteY3" fmla="*/ 790157 h 874858"/>
              <a:gd name="connsiteX4" fmla="*/ 808375 w 3063303"/>
              <a:gd name="connsiteY4" fmla="*/ 571463 h 874858"/>
              <a:gd name="connsiteX5" fmla="*/ 882663 w 3063303"/>
              <a:gd name="connsiteY5" fmla="*/ 627470 h 874858"/>
              <a:gd name="connsiteX6" fmla="*/ 933744 w 3063303"/>
              <a:gd name="connsiteY6" fmla="*/ 400098 h 874858"/>
              <a:gd name="connsiteX7" fmla="*/ 992814 w 3063303"/>
              <a:gd name="connsiteY7" fmla="*/ 520790 h 874858"/>
              <a:gd name="connsiteX8" fmla="*/ 1023553 w 3063303"/>
              <a:gd name="connsiteY8" fmla="*/ 275426 h 874858"/>
              <a:gd name="connsiteX9" fmla="*/ 1079911 w 3063303"/>
              <a:gd name="connsiteY9" fmla="*/ 294095 h 874858"/>
              <a:gd name="connsiteX10" fmla="*/ 1118373 w 3063303"/>
              <a:gd name="connsiteY10" fmla="*/ 235938 h 874858"/>
              <a:gd name="connsiteX11" fmla="*/ 1172091 w 3063303"/>
              <a:gd name="connsiteY11" fmla="*/ 51847 h 874858"/>
              <a:gd name="connsiteX12" fmla="*/ 1213116 w 3063303"/>
              <a:gd name="connsiteY12" fmla="*/ 216752 h 874858"/>
              <a:gd name="connsiteX13" fmla="*/ 1284842 w 3063303"/>
              <a:gd name="connsiteY13" fmla="*/ 724 h 874858"/>
              <a:gd name="connsiteX14" fmla="*/ 1343722 w 3063303"/>
              <a:gd name="connsiteY14" fmla="*/ 202343 h 874858"/>
              <a:gd name="connsiteX15" fmla="*/ 1476965 w 3063303"/>
              <a:gd name="connsiteY15" fmla="*/ 230087 h 874858"/>
              <a:gd name="connsiteX16" fmla="*/ 1459990 w 3063303"/>
              <a:gd name="connsiteY16" fmla="*/ 462793 h 874858"/>
              <a:gd name="connsiteX17" fmla="*/ 1543568 w 3063303"/>
              <a:gd name="connsiteY17" fmla="*/ 520790 h 874858"/>
              <a:gd name="connsiteX18" fmla="*/ 1603136 w 3063303"/>
              <a:gd name="connsiteY18" fmla="*/ 428400 h 874858"/>
              <a:gd name="connsiteX19" fmla="*/ 1669089 w 3063303"/>
              <a:gd name="connsiteY19" fmla="*/ 496787 h 874858"/>
              <a:gd name="connsiteX20" fmla="*/ 1738539 w 3063303"/>
              <a:gd name="connsiteY20" fmla="*/ 662868 h 874858"/>
              <a:gd name="connsiteX21" fmla="*/ 1817665 w 3063303"/>
              <a:gd name="connsiteY21" fmla="*/ 627470 h 874858"/>
              <a:gd name="connsiteX22" fmla="*/ 1907322 w 3063303"/>
              <a:gd name="connsiteY22" fmla="*/ 680809 h 874858"/>
              <a:gd name="connsiteX23" fmla="*/ 1953432 w 3063303"/>
              <a:gd name="connsiteY23" fmla="*/ 787489 h 874858"/>
              <a:gd name="connsiteX24" fmla="*/ 2073829 w 3063303"/>
              <a:gd name="connsiteY24" fmla="*/ 763486 h 874858"/>
              <a:gd name="connsiteX25" fmla="*/ 2202563 w 3063303"/>
              <a:gd name="connsiteY25" fmla="*/ 812994 h 874858"/>
              <a:gd name="connsiteX26" fmla="*/ 3063303 w 3063303"/>
              <a:gd name="connsiteY26" fmla="*/ 874681 h 874858"/>
              <a:gd name="connsiteX0" fmla="*/ 0 w 3063303"/>
              <a:gd name="connsiteY0" fmla="*/ 863217 h 874858"/>
              <a:gd name="connsiteX1" fmla="*/ 545433 w 3063303"/>
              <a:gd name="connsiteY1" fmla="*/ 822785 h 874858"/>
              <a:gd name="connsiteX2" fmla="*/ 654676 w 3063303"/>
              <a:gd name="connsiteY2" fmla="*/ 744818 h 874858"/>
              <a:gd name="connsiteX3" fmla="*/ 739211 w 3063303"/>
              <a:gd name="connsiteY3" fmla="*/ 790157 h 874858"/>
              <a:gd name="connsiteX4" fmla="*/ 808375 w 3063303"/>
              <a:gd name="connsiteY4" fmla="*/ 571463 h 874858"/>
              <a:gd name="connsiteX5" fmla="*/ 882663 w 3063303"/>
              <a:gd name="connsiteY5" fmla="*/ 627470 h 874858"/>
              <a:gd name="connsiteX6" fmla="*/ 933744 w 3063303"/>
              <a:gd name="connsiteY6" fmla="*/ 400098 h 874858"/>
              <a:gd name="connsiteX7" fmla="*/ 992814 w 3063303"/>
              <a:gd name="connsiteY7" fmla="*/ 520790 h 874858"/>
              <a:gd name="connsiteX8" fmla="*/ 1023553 w 3063303"/>
              <a:gd name="connsiteY8" fmla="*/ 275426 h 874858"/>
              <a:gd name="connsiteX9" fmla="*/ 1079911 w 3063303"/>
              <a:gd name="connsiteY9" fmla="*/ 294095 h 874858"/>
              <a:gd name="connsiteX10" fmla="*/ 1118373 w 3063303"/>
              <a:gd name="connsiteY10" fmla="*/ 235938 h 874858"/>
              <a:gd name="connsiteX11" fmla="*/ 1172091 w 3063303"/>
              <a:gd name="connsiteY11" fmla="*/ 51847 h 874858"/>
              <a:gd name="connsiteX12" fmla="*/ 1213116 w 3063303"/>
              <a:gd name="connsiteY12" fmla="*/ 216752 h 874858"/>
              <a:gd name="connsiteX13" fmla="*/ 1284842 w 3063303"/>
              <a:gd name="connsiteY13" fmla="*/ 724 h 874858"/>
              <a:gd name="connsiteX14" fmla="*/ 1343722 w 3063303"/>
              <a:gd name="connsiteY14" fmla="*/ 202343 h 874858"/>
              <a:gd name="connsiteX15" fmla="*/ 1407801 w 3063303"/>
              <a:gd name="connsiteY15" fmla="*/ 139409 h 874858"/>
              <a:gd name="connsiteX16" fmla="*/ 1459990 w 3063303"/>
              <a:gd name="connsiteY16" fmla="*/ 462793 h 874858"/>
              <a:gd name="connsiteX17" fmla="*/ 1543568 w 3063303"/>
              <a:gd name="connsiteY17" fmla="*/ 520790 h 874858"/>
              <a:gd name="connsiteX18" fmla="*/ 1603136 w 3063303"/>
              <a:gd name="connsiteY18" fmla="*/ 428400 h 874858"/>
              <a:gd name="connsiteX19" fmla="*/ 1669089 w 3063303"/>
              <a:gd name="connsiteY19" fmla="*/ 496787 h 874858"/>
              <a:gd name="connsiteX20" fmla="*/ 1738539 w 3063303"/>
              <a:gd name="connsiteY20" fmla="*/ 662868 h 874858"/>
              <a:gd name="connsiteX21" fmla="*/ 1817665 w 3063303"/>
              <a:gd name="connsiteY21" fmla="*/ 627470 h 874858"/>
              <a:gd name="connsiteX22" fmla="*/ 1907322 w 3063303"/>
              <a:gd name="connsiteY22" fmla="*/ 680809 h 874858"/>
              <a:gd name="connsiteX23" fmla="*/ 1953432 w 3063303"/>
              <a:gd name="connsiteY23" fmla="*/ 787489 h 874858"/>
              <a:gd name="connsiteX24" fmla="*/ 2073829 w 3063303"/>
              <a:gd name="connsiteY24" fmla="*/ 763486 h 874858"/>
              <a:gd name="connsiteX25" fmla="*/ 2202563 w 3063303"/>
              <a:gd name="connsiteY25" fmla="*/ 812994 h 874858"/>
              <a:gd name="connsiteX26" fmla="*/ 3063303 w 3063303"/>
              <a:gd name="connsiteY26" fmla="*/ 874681 h 874858"/>
              <a:gd name="connsiteX0" fmla="*/ 0 w 3063303"/>
              <a:gd name="connsiteY0" fmla="*/ 863217 h 874858"/>
              <a:gd name="connsiteX1" fmla="*/ 545433 w 3063303"/>
              <a:gd name="connsiteY1" fmla="*/ 822785 h 874858"/>
              <a:gd name="connsiteX2" fmla="*/ 654676 w 3063303"/>
              <a:gd name="connsiteY2" fmla="*/ 744818 h 874858"/>
              <a:gd name="connsiteX3" fmla="*/ 739211 w 3063303"/>
              <a:gd name="connsiteY3" fmla="*/ 790157 h 874858"/>
              <a:gd name="connsiteX4" fmla="*/ 808375 w 3063303"/>
              <a:gd name="connsiteY4" fmla="*/ 571463 h 874858"/>
              <a:gd name="connsiteX5" fmla="*/ 882663 w 3063303"/>
              <a:gd name="connsiteY5" fmla="*/ 627470 h 874858"/>
              <a:gd name="connsiteX6" fmla="*/ 933744 w 3063303"/>
              <a:gd name="connsiteY6" fmla="*/ 400098 h 874858"/>
              <a:gd name="connsiteX7" fmla="*/ 992814 w 3063303"/>
              <a:gd name="connsiteY7" fmla="*/ 520790 h 874858"/>
              <a:gd name="connsiteX8" fmla="*/ 1023553 w 3063303"/>
              <a:gd name="connsiteY8" fmla="*/ 275426 h 874858"/>
              <a:gd name="connsiteX9" fmla="*/ 1079911 w 3063303"/>
              <a:gd name="connsiteY9" fmla="*/ 294095 h 874858"/>
              <a:gd name="connsiteX10" fmla="*/ 1118373 w 3063303"/>
              <a:gd name="connsiteY10" fmla="*/ 235938 h 874858"/>
              <a:gd name="connsiteX11" fmla="*/ 1172091 w 3063303"/>
              <a:gd name="connsiteY11" fmla="*/ 51847 h 874858"/>
              <a:gd name="connsiteX12" fmla="*/ 1213116 w 3063303"/>
              <a:gd name="connsiteY12" fmla="*/ 216752 h 874858"/>
              <a:gd name="connsiteX13" fmla="*/ 1284842 w 3063303"/>
              <a:gd name="connsiteY13" fmla="*/ 724 h 874858"/>
              <a:gd name="connsiteX14" fmla="*/ 1343722 w 3063303"/>
              <a:gd name="connsiteY14" fmla="*/ 202343 h 874858"/>
              <a:gd name="connsiteX15" fmla="*/ 1407801 w 3063303"/>
              <a:gd name="connsiteY15" fmla="*/ 139409 h 874858"/>
              <a:gd name="connsiteX16" fmla="*/ 1436935 w 3063303"/>
              <a:gd name="connsiteY16" fmla="*/ 342778 h 874858"/>
              <a:gd name="connsiteX17" fmla="*/ 1543568 w 3063303"/>
              <a:gd name="connsiteY17" fmla="*/ 520790 h 874858"/>
              <a:gd name="connsiteX18" fmla="*/ 1603136 w 3063303"/>
              <a:gd name="connsiteY18" fmla="*/ 428400 h 874858"/>
              <a:gd name="connsiteX19" fmla="*/ 1669089 w 3063303"/>
              <a:gd name="connsiteY19" fmla="*/ 496787 h 874858"/>
              <a:gd name="connsiteX20" fmla="*/ 1738539 w 3063303"/>
              <a:gd name="connsiteY20" fmla="*/ 662868 h 874858"/>
              <a:gd name="connsiteX21" fmla="*/ 1817665 w 3063303"/>
              <a:gd name="connsiteY21" fmla="*/ 627470 h 874858"/>
              <a:gd name="connsiteX22" fmla="*/ 1907322 w 3063303"/>
              <a:gd name="connsiteY22" fmla="*/ 680809 h 874858"/>
              <a:gd name="connsiteX23" fmla="*/ 1953432 w 3063303"/>
              <a:gd name="connsiteY23" fmla="*/ 787489 h 874858"/>
              <a:gd name="connsiteX24" fmla="*/ 2073829 w 3063303"/>
              <a:gd name="connsiteY24" fmla="*/ 763486 h 874858"/>
              <a:gd name="connsiteX25" fmla="*/ 2202563 w 3063303"/>
              <a:gd name="connsiteY25" fmla="*/ 812994 h 874858"/>
              <a:gd name="connsiteX26" fmla="*/ 3063303 w 3063303"/>
              <a:gd name="connsiteY26" fmla="*/ 874681 h 874858"/>
              <a:gd name="connsiteX0" fmla="*/ 0 w 3063303"/>
              <a:gd name="connsiteY0" fmla="*/ 863217 h 874858"/>
              <a:gd name="connsiteX1" fmla="*/ 545433 w 3063303"/>
              <a:gd name="connsiteY1" fmla="*/ 822785 h 874858"/>
              <a:gd name="connsiteX2" fmla="*/ 654676 w 3063303"/>
              <a:gd name="connsiteY2" fmla="*/ 744818 h 874858"/>
              <a:gd name="connsiteX3" fmla="*/ 739211 w 3063303"/>
              <a:gd name="connsiteY3" fmla="*/ 790157 h 874858"/>
              <a:gd name="connsiteX4" fmla="*/ 808375 w 3063303"/>
              <a:gd name="connsiteY4" fmla="*/ 571463 h 874858"/>
              <a:gd name="connsiteX5" fmla="*/ 882663 w 3063303"/>
              <a:gd name="connsiteY5" fmla="*/ 627470 h 874858"/>
              <a:gd name="connsiteX6" fmla="*/ 933744 w 3063303"/>
              <a:gd name="connsiteY6" fmla="*/ 400098 h 874858"/>
              <a:gd name="connsiteX7" fmla="*/ 992814 w 3063303"/>
              <a:gd name="connsiteY7" fmla="*/ 520790 h 874858"/>
              <a:gd name="connsiteX8" fmla="*/ 1023553 w 3063303"/>
              <a:gd name="connsiteY8" fmla="*/ 275426 h 874858"/>
              <a:gd name="connsiteX9" fmla="*/ 1079911 w 3063303"/>
              <a:gd name="connsiteY9" fmla="*/ 294095 h 874858"/>
              <a:gd name="connsiteX10" fmla="*/ 1118373 w 3063303"/>
              <a:gd name="connsiteY10" fmla="*/ 235938 h 874858"/>
              <a:gd name="connsiteX11" fmla="*/ 1172091 w 3063303"/>
              <a:gd name="connsiteY11" fmla="*/ 51847 h 874858"/>
              <a:gd name="connsiteX12" fmla="*/ 1213116 w 3063303"/>
              <a:gd name="connsiteY12" fmla="*/ 216752 h 874858"/>
              <a:gd name="connsiteX13" fmla="*/ 1284842 w 3063303"/>
              <a:gd name="connsiteY13" fmla="*/ 724 h 874858"/>
              <a:gd name="connsiteX14" fmla="*/ 1343722 w 3063303"/>
              <a:gd name="connsiteY14" fmla="*/ 202343 h 874858"/>
              <a:gd name="connsiteX15" fmla="*/ 1407801 w 3063303"/>
              <a:gd name="connsiteY15" fmla="*/ 139409 h 874858"/>
              <a:gd name="connsiteX16" fmla="*/ 1436935 w 3063303"/>
              <a:gd name="connsiteY16" fmla="*/ 342778 h 874858"/>
              <a:gd name="connsiteX17" fmla="*/ 1489774 w 3063303"/>
              <a:gd name="connsiteY17" fmla="*/ 318098 h 874858"/>
              <a:gd name="connsiteX18" fmla="*/ 1603136 w 3063303"/>
              <a:gd name="connsiteY18" fmla="*/ 428400 h 874858"/>
              <a:gd name="connsiteX19" fmla="*/ 1669089 w 3063303"/>
              <a:gd name="connsiteY19" fmla="*/ 496787 h 874858"/>
              <a:gd name="connsiteX20" fmla="*/ 1738539 w 3063303"/>
              <a:gd name="connsiteY20" fmla="*/ 662868 h 874858"/>
              <a:gd name="connsiteX21" fmla="*/ 1817665 w 3063303"/>
              <a:gd name="connsiteY21" fmla="*/ 627470 h 874858"/>
              <a:gd name="connsiteX22" fmla="*/ 1907322 w 3063303"/>
              <a:gd name="connsiteY22" fmla="*/ 680809 h 874858"/>
              <a:gd name="connsiteX23" fmla="*/ 1953432 w 3063303"/>
              <a:gd name="connsiteY23" fmla="*/ 787489 h 874858"/>
              <a:gd name="connsiteX24" fmla="*/ 2073829 w 3063303"/>
              <a:gd name="connsiteY24" fmla="*/ 763486 h 874858"/>
              <a:gd name="connsiteX25" fmla="*/ 2202563 w 3063303"/>
              <a:gd name="connsiteY25" fmla="*/ 812994 h 874858"/>
              <a:gd name="connsiteX26" fmla="*/ 3063303 w 3063303"/>
              <a:gd name="connsiteY26" fmla="*/ 874681 h 874858"/>
              <a:gd name="connsiteX0" fmla="*/ 0 w 3063303"/>
              <a:gd name="connsiteY0" fmla="*/ 863217 h 874858"/>
              <a:gd name="connsiteX1" fmla="*/ 545433 w 3063303"/>
              <a:gd name="connsiteY1" fmla="*/ 822785 h 874858"/>
              <a:gd name="connsiteX2" fmla="*/ 654676 w 3063303"/>
              <a:gd name="connsiteY2" fmla="*/ 744818 h 874858"/>
              <a:gd name="connsiteX3" fmla="*/ 739211 w 3063303"/>
              <a:gd name="connsiteY3" fmla="*/ 790157 h 874858"/>
              <a:gd name="connsiteX4" fmla="*/ 808375 w 3063303"/>
              <a:gd name="connsiteY4" fmla="*/ 571463 h 874858"/>
              <a:gd name="connsiteX5" fmla="*/ 882663 w 3063303"/>
              <a:gd name="connsiteY5" fmla="*/ 627470 h 874858"/>
              <a:gd name="connsiteX6" fmla="*/ 933744 w 3063303"/>
              <a:gd name="connsiteY6" fmla="*/ 400098 h 874858"/>
              <a:gd name="connsiteX7" fmla="*/ 992814 w 3063303"/>
              <a:gd name="connsiteY7" fmla="*/ 520790 h 874858"/>
              <a:gd name="connsiteX8" fmla="*/ 1023553 w 3063303"/>
              <a:gd name="connsiteY8" fmla="*/ 275426 h 874858"/>
              <a:gd name="connsiteX9" fmla="*/ 1079911 w 3063303"/>
              <a:gd name="connsiteY9" fmla="*/ 294095 h 874858"/>
              <a:gd name="connsiteX10" fmla="*/ 1118373 w 3063303"/>
              <a:gd name="connsiteY10" fmla="*/ 235938 h 874858"/>
              <a:gd name="connsiteX11" fmla="*/ 1172091 w 3063303"/>
              <a:gd name="connsiteY11" fmla="*/ 51847 h 874858"/>
              <a:gd name="connsiteX12" fmla="*/ 1213116 w 3063303"/>
              <a:gd name="connsiteY12" fmla="*/ 216752 h 874858"/>
              <a:gd name="connsiteX13" fmla="*/ 1284842 w 3063303"/>
              <a:gd name="connsiteY13" fmla="*/ 724 h 874858"/>
              <a:gd name="connsiteX14" fmla="*/ 1343722 w 3063303"/>
              <a:gd name="connsiteY14" fmla="*/ 202343 h 874858"/>
              <a:gd name="connsiteX15" fmla="*/ 1407801 w 3063303"/>
              <a:gd name="connsiteY15" fmla="*/ 139409 h 874858"/>
              <a:gd name="connsiteX16" fmla="*/ 1436935 w 3063303"/>
              <a:gd name="connsiteY16" fmla="*/ 342778 h 874858"/>
              <a:gd name="connsiteX17" fmla="*/ 1489774 w 3063303"/>
              <a:gd name="connsiteY17" fmla="*/ 318098 h 874858"/>
              <a:gd name="connsiteX18" fmla="*/ 1530760 w 3063303"/>
              <a:gd name="connsiteY18" fmla="*/ 438112 h 874858"/>
              <a:gd name="connsiteX19" fmla="*/ 1603136 w 3063303"/>
              <a:gd name="connsiteY19" fmla="*/ 428400 h 874858"/>
              <a:gd name="connsiteX20" fmla="*/ 1669089 w 3063303"/>
              <a:gd name="connsiteY20" fmla="*/ 496787 h 874858"/>
              <a:gd name="connsiteX21" fmla="*/ 1738539 w 3063303"/>
              <a:gd name="connsiteY21" fmla="*/ 662868 h 874858"/>
              <a:gd name="connsiteX22" fmla="*/ 1817665 w 3063303"/>
              <a:gd name="connsiteY22" fmla="*/ 627470 h 874858"/>
              <a:gd name="connsiteX23" fmla="*/ 1907322 w 3063303"/>
              <a:gd name="connsiteY23" fmla="*/ 680809 h 874858"/>
              <a:gd name="connsiteX24" fmla="*/ 1953432 w 3063303"/>
              <a:gd name="connsiteY24" fmla="*/ 787489 h 874858"/>
              <a:gd name="connsiteX25" fmla="*/ 2073829 w 3063303"/>
              <a:gd name="connsiteY25" fmla="*/ 763486 h 874858"/>
              <a:gd name="connsiteX26" fmla="*/ 2202563 w 3063303"/>
              <a:gd name="connsiteY26" fmla="*/ 812994 h 874858"/>
              <a:gd name="connsiteX27" fmla="*/ 3063303 w 3063303"/>
              <a:gd name="connsiteY27" fmla="*/ 874681 h 874858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39211 w 3060741"/>
              <a:gd name="connsiteY3" fmla="*/ 790157 h 863217"/>
              <a:gd name="connsiteX4" fmla="*/ 808375 w 3060741"/>
              <a:gd name="connsiteY4" fmla="*/ 571463 h 863217"/>
              <a:gd name="connsiteX5" fmla="*/ 882663 w 3060741"/>
              <a:gd name="connsiteY5" fmla="*/ 627470 h 863217"/>
              <a:gd name="connsiteX6" fmla="*/ 933744 w 3060741"/>
              <a:gd name="connsiteY6" fmla="*/ 400098 h 863217"/>
              <a:gd name="connsiteX7" fmla="*/ 992814 w 3060741"/>
              <a:gd name="connsiteY7" fmla="*/ 520790 h 863217"/>
              <a:gd name="connsiteX8" fmla="*/ 1023553 w 3060741"/>
              <a:gd name="connsiteY8" fmla="*/ 275426 h 863217"/>
              <a:gd name="connsiteX9" fmla="*/ 1079911 w 3060741"/>
              <a:gd name="connsiteY9" fmla="*/ 294095 h 863217"/>
              <a:gd name="connsiteX10" fmla="*/ 1118373 w 3060741"/>
              <a:gd name="connsiteY10" fmla="*/ 235938 h 863217"/>
              <a:gd name="connsiteX11" fmla="*/ 1172091 w 3060741"/>
              <a:gd name="connsiteY11" fmla="*/ 51847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69089 w 3060741"/>
              <a:gd name="connsiteY20" fmla="*/ 496787 h 863217"/>
              <a:gd name="connsiteX21" fmla="*/ 1738539 w 3060741"/>
              <a:gd name="connsiteY21" fmla="*/ 662868 h 863217"/>
              <a:gd name="connsiteX22" fmla="*/ 1817665 w 3060741"/>
              <a:gd name="connsiteY22" fmla="*/ 627470 h 863217"/>
              <a:gd name="connsiteX23" fmla="*/ 1907322 w 3060741"/>
              <a:gd name="connsiteY23" fmla="*/ 680809 h 863217"/>
              <a:gd name="connsiteX24" fmla="*/ 1953432 w 3060741"/>
              <a:gd name="connsiteY24" fmla="*/ 787489 h 863217"/>
              <a:gd name="connsiteX25" fmla="*/ 2073829 w 3060741"/>
              <a:gd name="connsiteY25" fmla="*/ 763486 h 863217"/>
              <a:gd name="connsiteX26" fmla="*/ 2202563 w 3060741"/>
              <a:gd name="connsiteY26" fmla="*/ 812994 h 863217"/>
              <a:gd name="connsiteX27" fmla="*/ 3060741 w 3060741"/>
              <a:gd name="connsiteY27" fmla="*/ 856012 h 863217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39211 w 3060741"/>
              <a:gd name="connsiteY3" fmla="*/ 790157 h 863217"/>
              <a:gd name="connsiteX4" fmla="*/ 808375 w 3060741"/>
              <a:gd name="connsiteY4" fmla="*/ 571463 h 863217"/>
              <a:gd name="connsiteX5" fmla="*/ 882663 w 3060741"/>
              <a:gd name="connsiteY5" fmla="*/ 627470 h 863217"/>
              <a:gd name="connsiteX6" fmla="*/ 933744 w 3060741"/>
              <a:gd name="connsiteY6" fmla="*/ 400098 h 863217"/>
              <a:gd name="connsiteX7" fmla="*/ 992814 w 3060741"/>
              <a:gd name="connsiteY7" fmla="*/ 520790 h 863217"/>
              <a:gd name="connsiteX8" fmla="*/ 1023553 w 3060741"/>
              <a:gd name="connsiteY8" fmla="*/ 275426 h 863217"/>
              <a:gd name="connsiteX9" fmla="*/ 1079911 w 3060741"/>
              <a:gd name="connsiteY9" fmla="*/ 294095 h 863217"/>
              <a:gd name="connsiteX10" fmla="*/ 1118373 w 3060741"/>
              <a:gd name="connsiteY10" fmla="*/ 235938 h 863217"/>
              <a:gd name="connsiteX11" fmla="*/ 1172091 w 3060741"/>
              <a:gd name="connsiteY11" fmla="*/ 51847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40911 w 3060741"/>
              <a:gd name="connsiteY20" fmla="*/ 576797 h 863217"/>
              <a:gd name="connsiteX21" fmla="*/ 1738539 w 3060741"/>
              <a:gd name="connsiteY21" fmla="*/ 662868 h 863217"/>
              <a:gd name="connsiteX22" fmla="*/ 1817665 w 3060741"/>
              <a:gd name="connsiteY22" fmla="*/ 627470 h 863217"/>
              <a:gd name="connsiteX23" fmla="*/ 1907322 w 3060741"/>
              <a:gd name="connsiteY23" fmla="*/ 680809 h 863217"/>
              <a:gd name="connsiteX24" fmla="*/ 1953432 w 3060741"/>
              <a:gd name="connsiteY24" fmla="*/ 787489 h 863217"/>
              <a:gd name="connsiteX25" fmla="*/ 2073829 w 3060741"/>
              <a:gd name="connsiteY25" fmla="*/ 763486 h 863217"/>
              <a:gd name="connsiteX26" fmla="*/ 2202563 w 3060741"/>
              <a:gd name="connsiteY26" fmla="*/ 812994 h 863217"/>
              <a:gd name="connsiteX27" fmla="*/ 3060741 w 3060741"/>
              <a:gd name="connsiteY27" fmla="*/ 856012 h 863217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39211 w 3060741"/>
              <a:gd name="connsiteY3" fmla="*/ 790157 h 863217"/>
              <a:gd name="connsiteX4" fmla="*/ 808375 w 3060741"/>
              <a:gd name="connsiteY4" fmla="*/ 571463 h 863217"/>
              <a:gd name="connsiteX5" fmla="*/ 882663 w 3060741"/>
              <a:gd name="connsiteY5" fmla="*/ 627470 h 863217"/>
              <a:gd name="connsiteX6" fmla="*/ 933744 w 3060741"/>
              <a:gd name="connsiteY6" fmla="*/ 400098 h 863217"/>
              <a:gd name="connsiteX7" fmla="*/ 992814 w 3060741"/>
              <a:gd name="connsiteY7" fmla="*/ 520790 h 863217"/>
              <a:gd name="connsiteX8" fmla="*/ 1023553 w 3060741"/>
              <a:gd name="connsiteY8" fmla="*/ 275426 h 863217"/>
              <a:gd name="connsiteX9" fmla="*/ 1079911 w 3060741"/>
              <a:gd name="connsiteY9" fmla="*/ 294095 h 863217"/>
              <a:gd name="connsiteX10" fmla="*/ 1118373 w 3060741"/>
              <a:gd name="connsiteY10" fmla="*/ 235938 h 863217"/>
              <a:gd name="connsiteX11" fmla="*/ 1172091 w 3060741"/>
              <a:gd name="connsiteY11" fmla="*/ 51847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40911 w 3060741"/>
              <a:gd name="connsiteY20" fmla="*/ 576797 h 863217"/>
              <a:gd name="connsiteX21" fmla="*/ 1687021 w 3060741"/>
              <a:gd name="connsiteY21" fmla="*/ 558126 h 863217"/>
              <a:gd name="connsiteX22" fmla="*/ 1738539 w 3060741"/>
              <a:gd name="connsiteY22" fmla="*/ 662868 h 863217"/>
              <a:gd name="connsiteX23" fmla="*/ 1817665 w 3060741"/>
              <a:gd name="connsiteY23" fmla="*/ 627470 h 863217"/>
              <a:gd name="connsiteX24" fmla="*/ 1907322 w 3060741"/>
              <a:gd name="connsiteY24" fmla="*/ 680809 h 863217"/>
              <a:gd name="connsiteX25" fmla="*/ 1953432 w 3060741"/>
              <a:gd name="connsiteY25" fmla="*/ 787489 h 863217"/>
              <a:gd name="connsiteX26" fmla="*/ 2073829 w 3060741"/>
              <a:gd name="connsiteY26" fmla="*/ 763486 h 863217"/>
              <a:gd name="connsiteX27" fmla="*/ 2202563 w 3060741"/>
              <a:gd name="connsiteY27" fmla="*/ 812994 h 863217"/>
              <a:gd name="connsiteX28" fmla="*/ 3060741 w 3060741"/>
              <a:gd name="connsiteY28" fmla="*/ 856012 h 863217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39211 w 3060741"/>
              <a:gd name="connsiteY3" fmla="*/ 790157 h 863217"/>
              <a:gd name="connsiteX4" fmla="*/ 808375 w 3060741"/>
              <a:gd name="connsiteY4" fmla="*/ 571463 h 863217"/>
              <a:gd name="connsiteX5" fmla="*/ 882663 w 3060741"/>
              <a:gd name="connsiteY5" fmla="*/ 627470 h 863217"/>
              <a:gd name="connsiteX6" fmla="*/ 933744 w 3060741"/>
              <a:gd name="connsiteY6" fmla="*/ 400098 h 863217"/>
              <a:gd name="connsiteX7" fmla="*/ 992814 w 3060741"/>
              <a:gd name="connsiteY7" fmla="*/ 520790 h 863217"/>
              <a:gd name="connsiteX8" fmla="*/ 1023553 w 3060741"/>
              <a:gd name="connsiteY8" fmla="*/ 275426 h 863217"/>
              <a:gd name="connsiteX9" fmla="*/ 1079911 w 3060741"/>
              <a:gd name="connsiteY9" fmla="*/ 294095 h 863217"/>
              <a:gd name="connsiteX10" fmla="*/ 1118373 w 3060741"/>
              <a:gd name="connsiteY10" fmla="*/ 235938 h 863217"/>
              <a:gd name="connsiteX11" fmla="*/ 1172091 w 3060741"/>
              <a:gd name="connsiteY11" fmla="*/ 51847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40911 w 3060741"/>
              <a:gd name="connsiteY20" fmla="*/ 576797 h 863217"/>
              <a:gd name="connsiteX21" fmla="*/ 1687021 w 3060741"/>
              <a:gd name="connsiteY21" fmla="*/ 558126 h 863217"/>
              <a:gd name="connsiteX22" fmla="*/ 1738539 w 3060741"/>
              <a:gd name="connsiteY22" fmla="*/ 662868 h 863217"/>
              <a:gd name="connsiteX23" fmla="*/ 1799734 w 3060741"/>
              <a:gd name="connsiteY23" fmla="*/ 814160 h 863217"/>
              <a:gd name="connsiteX24" fmla="*/ 1907322 w 3060741"/>
              <a:gd name="connsiteY24" fmla="*/ 680809 h 863217"/>
              <a:gd name="connsiteX25" fmla="*/ 1953432 w 3060741"/>
              <a:gd name="connsiteY25" fmla="*/ 787489 h 863217"/>
              <a:gd name="connsiteX26" fmla="*/ 2073829 w 3060741"/>
              <a:gd name="connsiteY26" fmla="*/ 763486 h 863217"/>
              <a:gd name="connsiteX27" fmla="*/ 2202563 w 3060741"/>
              <a:gd name="connsiteY27" fmla="*/ 812994 h 863217"/>
              <a:gd name="connsiteX28" fmla="*/ 3060741 w 3060741"/>
              <a:gd name="connsiteY28" fmla="*/ 856012 h 863217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39211 w 3060741"/>
              <a:gd name="connsiteY3" fmla="*/ 790157 h 863217"/>
              <a:gd name="connsiteX4" fmla="*/ 808375 w 3060741"/>
              <a:gd name="connsiteY4" fmla="*/ 571463 h 863217"/>
              <a:gd name="connsiteX5" fmla="*/ 882663 w 3060741"/>
              <a:gd name="connsiteY5" fmla="*/ 627470 h 863217"/>
              <a:gd name="connsiteX6" fmla="*/ 933744 w 3060741"/>
              <a:gd name="connsiteY6" fmla="*/ 400098 h 863217"/>
              <a:gd name="connsiteX7" fmla="*/ 992814 w 3060741"/>
              <a:gd name="connsiteY7" fmla="*/ 520790 h 863217"/>
              <a:gd name="connsiteX8" fmla="*/ 1023553 w 3060741"/>
              <a:gd name="connsiteY8" fmla="*/ 275426 h 863217"/>
              <a:gd name="connsiteX9" fmla="*/ 1079911 w 3060741"/>
              <a:gd name="connsiteY9" fmla="*/ 294095 h 863217"/>
              <a:gd name="connsiteX10" fmla="*/ 1118373 w 3060741"/>
              <a:gd name="connsiteY10" fmla="*/ 235938 h 863217"/>
              <a:gd name="connsiteX11" fmla="*/ 1172091 w 3060741"/>
              <a:gd name="connsiteY11" fmla="*/ 51847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40911 w 3060741"/>
              <a:gd name="connsiteY20" fmla="*/ 576797 h 863217"/>
              <a:gd name="connsiteX21" fmla="*/ 1687021 w 3060741"/>
              <a:gd name="connsiteY21" fmla="*/ 558126 h 863217"/>
              <a:gd name="connsiteX22" fmla="*/ 1738539 w 3060741"/>
              <a:gd name="connsiteY22" fmla="*/ 612195 h 863217"/>
              <a:gd name="connsiteX23" fmla="*/ 1799734 w 3060741"/>
              <a:gd name="connsiteY23" fmla="*/ 814160 h 863217"/>
              <a:gd name="connsiteX24" fmla="*/ 1907322 w 3060741"/>
              <a:gd name="connsiteY24" fmla="*/ 680809 h 863217"/>
              <a:gd name="connsiteX25" fmla="*/ 1953432 w 3060741"/>
              <a:gd name="connsiteY25" fmla="*/ 787489 h 863217"/>
              <a:gd name="connsiteX26" fmla="*/ 2073829 w 3060741"/>
              <a:gd name="connsiteY26" fmla="*/ 763486 h 863217"/>
              <a:gd name="connsiteX27" fmla="*/ 2202563 w 3060741"/>
              <a:gd name="connsiteY27" fmla="*/ 812994 h 863217"/>
              <a:gd name="connsiteX28" fmla="*/ 3060741 w 3060741"/>
              <a:gd name="connsiteY28" fmla="*/ 856012 h 863217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39211 w 3060741"/>
              <a:gd name="connsiteY3" fmla="*/ 790157 h 863217"/>
              <a:gd name="connsiteX4" fmla="*/ 808375 w 3060741"/>
              <a:gd name="connsiteY4" fmla="*/ 571463 h 863217"/>
              <a:gd name="connsiteX5" fmla="*/ 882663 w 3060741"/>
              <a:gd name="connsiteY5" fmla="*/ 627470 h 863217"/>
              <a:gd name="connsiteX6" fmla="*/ 933744 w 3060741"/>
              <a:gd name="connsiteY6" fmla="*/ 400098 h 863217"/>
              <a:gd name="connsiteX7" fmla="*/ 992814 w 3060741"/>
              <a:gd name="connsiteY7" fmla="*/ 520790 h 863217"/>
              <a:gd name="connsiteX8" fmla="*/ 1023553 w 3060741"/>
              <a:gd name="connsiteY8" fmla="*/ 275426 h 863217"/>
              <a:gd name="connsiteX9" fmla="*/ 1079911 w 3060741"/>
              <a:gd name="connsiteY9" fmla="*/ 294095 h 863217"/>
              <a:gd name="connsiteX10" fmla="*/ 1118373 w 3060741"/>
              <a:gd name="connsiteY10" fmla="*/ 235938 h 863217"/>
              <a:gd name="connsiteX11" fmla="*/ 1172091 w 3060741"/>
              <a:gd name="connsiteY11" fmla="*/ 51847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40911 w 3060741"/>
              <a:gd name="connsiteY20" fmla="*/ 576797 h 863217"/>
              <a:gd name="connsiteX21" fmla="*/ 1687021 w 3060741"/>
              <a:gd name="connsiteY21" fmla="*/ 558126 h 863217"/>
              <a:gd name="connsiteX22" fmla="*/ 1738539 w 3060741"/>
              <a:gd name="connsiteY22" fmla="*/ 612195 h 863217"/>
              <a:gd name="connsiteX23" fmla="*/ 1799734 w 3060741"/>
              <a:gd name="connsiteY23" fmla="*/ 814160 h 863217"/>
              <a:gd name="connsiteX24" fmla="*/ 1874021 w 3060741"/>
              <a:gd name="connsiteY24" fmla="*/ 672808 h 863217"/>
              <a:gd name="connsiteX25" fmla="*/ 1953432 w 3060741"/>
              <a:gd name="connsiteY25" fmla="*/ 787489 h 863217"/>
              <a:gd name="connsiteX26" fmla="*/ 2073829 w 3060741"/>
              <a:gd name="connsiteY26" fmla="*/ 763486 h 863217"/>
              <a:gd name="connsiteX27" fmla="*/ 2202563 w 3060741"/>
              <a:gd name="connsiteY27" fmla="*/ 812994 h 863217"/>
              <a:gd name="connsiteX28" fmla="*/ 3060741 w 3060741"/>
              <a:gd name="connsiteY28" fmla="*/ 856012 h 863217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39211 w 3060741"/>
              <a:gd name="connsiteY3" fmla="*/ 790157 h 863217"/>
              <a:gd name="connsiteX4" fmla="*/ 808375 w 3060741"/>
              <a:gd name="connsiteY4" fmla="*/ 571463 h 863217"/>
              <a:gd name="connsiteX5" fmla="*/ 882663 w 3060741"/>
              <a:gd name="connsiteY5" fmla="*/ 627470 h 863217"/>
              <a:gd name="connsiteX6" fmla="*/ 933744 w 3060741"/>
              <a:gd name="connsiteY6" fmla="*/ 400098 h 863217"/>
              <a:gd name="connsiteX7" fmla="*/ 992814 w 3060741"/>
              <a:gd name="connsiteY7" fmla="*/ 520790 h 863217"/>
              <a:gd name="connsiteX8" fmla="*/ 1023553 w 3060741"/>
              <a:gd name="connsiteY8" fmla="*/ 275426 h 863217"/>
              <a:gd name="connsiteX9" fmla="*/ 1079911 w 3060741"/>
              <a:gd name="connsiteY9" fmla="*/ 294095 h 863217"/>
              <a:gd name="connsiteX10" fmla="*/ 1118373 w 3060741"/>
              <a:gd name="connsiteY10" fmla="*/ 235938 h 863217"/>
              <a:gd name="connsiteX11" fmla="*/ 1172091 w 3060741"/>
              <a:gd name="connsiteY11" fmla="*/ 51847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40911 w 3060741"/>
              <a:gd name="connsiteY20" fmla="*/ 576797 h 863217"/>
              <a:gd name="connsiteX21" fmla="*/ 1687021 w 3060741"/>
              <a:gd name="connsiteY21" fmla="*/ 558126 h 863217"/>
              <a:gd name="connsiteX22" fmla="*/ 1738539 w 3060741"/>
              <a:gd name="connsiteY22" fmla="*/ 612195 h 863217"/>
              <a:gd name="connsiteX23" fmla="*/ 1799734 w 3060741"/>
              <a:gd name="connsiteY23" fmla="*/ 814160 h 863217"/>
              <a:gd name="connsiteX24" fmla="*/ 1874021 w 3060741"/>
              <a:gd name="connsiteY24" fmla="*/ 672808 h 863217"/>
              <a:gd name="connsiteX25" fmla="*/ 1925254 w 3060741"/>
              <a:gd name="connsiteY25" fmla="*/ 811492 h 863217"/>
              <a:gd name="connsiteX26" fmla="*/ 2073829 w 3060741"/>
              <a:gd name="connsiteY26" fmla="*/ 763486 h 863217"/>
              <a:gd name="connsiteX27" fmla="*/ 2202563 w 3060741"/>
              <a:gd name="connsiteY27" fmla="*/ 812994 h 863217"/>
              <a:gd name="connsiteX28" fmla="*/ 3060741 w 3060741"/>
              <a:gd name="connsiteY28" fmla="*/ 856012 h 863217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39211 w 3060741"/>
              <a:gd name="connsiteY3" fmla="*/ 790157 h 863217"/>
              <a:gd name="connsiteX4" fmla="*/ 808375 w 3060741"/>
              <a:gd name="connsiteY4" fmla="*/ 571463 h 863217"/>
              <a:gd name="connsiteX5" fmla="*/ 882663 w 3060741"/>
              <a:gd name="connsiteY5" fmla="*/ 627470 h 863217"/>
              <a:gd name="connsiteX6" fmla="*/ 933744 w 3060741"/>
              <a:gd name="connsiteY6" fmla="*/ 400098 h 863217"/>
              <a:gd name="connsiteX7" fmla="*/ 992814 w 3060741"/>
              <a:gd name="connsiteY7" fmla="*/ 520790 h 863217"/>
              <a:gd name="connsiteX8" fmla="*/ 1023553 w 3060741"/>
              <a:gd name="connsiteY8" fmla="*/ 275426 h 863217"/>
              <a:gd name="connsiteX9" fmla="*/ 1079911 w 3060741"/>
              <a:gd name="connsiteY9" fmla="*/ 294095 h 863217"/>
              <a:gd name="connsiteX10" fmla="*/ 1118373 w 3060741"/>
              <a:gd name="connsiteY10" fmla="*/ 235938 h 863217"/>
              <a:gd name="connsiteX11" fmla="*/ 1172091 w 3060741"/>
              <a:gd name="connsiteY11" fmla="*/ 51847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40911 w 3060741"/>
              <a:gd name="connsiteY20" fmla="*/ 576797 h 863217"/>
              <a:gd name="connsiteX21" fmla="*/ 1687021 w 3060741"/>
              <a:gd name="connsiteY21" fmla="*/ 558126 h 863217"/>
              <a:gd name="connsiteX22" fmla="*/ 1738539 w 3060741"/>
              <a:gd name="connsiteY22" fmla="*/ 612195 h 863217"/>
              <a:gd name="connsiteX23" fmla="*/ 1799734 w 3060741"/>
              <a:gd name="connsiteY23" fmla="*/ 814160 h 863217"/>
              <a:gd name="connsiteX24" fmla="*/ 1874021 w 3060741"/>
              <a:gd name="connsiteY24" fmla="*/ 672808 h 863217"/>
              <a:gd name="connsiteX25" fmla="*/ 1925254 w 3060741"/>
              <a:gd name="connsiteY25" fmla="*/ 811492 h 863217"/>
              <a:gd name="connsiteX26" fmla="*/ 1989295 w 3060741"/>
              <a:gd name="connsiteY26" fmla="*/ 715479 h 863217"/>
              <a:gd name="connsiteX27" fmla="*/ 2073829 w 3060741"/>
              <a:gd name="connsiteY27" fmla="*/ 763486 h 863217"/>
              <a:gd name="connsiteX28" fmla="*/ 2202563 w 3060741"/>
              <a:gd name="connsiteY28" fmla="*/ 812994 h 863217"/>
              <a:gd name="connsiteX29" fmla="*/ 3060741 w 3060741"/>
              <a:gd name="connsiteY29" fmla="*/ 856012 h 863217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39211 w 3060741"/>
              <a:gd name="connsiteY3" fmla="*/ 790157 h 863217"/>
              <a:gd name="connsiteX4" fmla="*/ 808375 w 3060741"/>
              <a:gd name="connsiteY4" fmla="*/ 571463 h 863217"/>
              <a:gd name="connsiteX5" fmla="*/ 882663 w 3060741"/>
              <a:gd name="connsiteY5" fmla="*/ 627470 h 863217"/>
              <a:gd name="connsiteX6" fmla="*/ 933744 w 3060741"/>
              <a:gd name="connsiteY6" fmla="*/ 400098 h 863217"/>
              <a:gd name="connsiteX7" fmla="*/ 992814 w 3060741"/>
              <a:gd name="connsiteY7" fmla="*/ 520790 h 863217"/>
              <a:gd name="connsiteX8" fmla="*/ 1023553 w 3060741"/>
              <a:gd name="connsiteY8" fmla="*/ 275426 h 863217"/>
              <a:gd name="connsiteX9" fmla="*/ 1079911 w 3060741"/>
              <a:gd name="connsiteY9" fmla="*/ 294095 h 863217"/>
              <a:gd name="connsiteX10" fmla="*/ 1118373 w 3060741"/>
              <a:gd name="connsiteY10" fmla="*/ 235938 h 863217"/>
              <a:gd name="connsiteX11" fmla="*/ 1172091 w 3060741"/>
              <a:gd name="connsiteY11" fmla="*/ 51847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40911 w 3060741"/>
              <a:gd name="connsiteY20" fmla="*/ 576797 h 863217"/>
              <a:gd name="connsiteX21" fmla="*/ 1687021 w 3060741"/>
              <a:gd name="connsiteY21" fmla="*/ 558126 h 863217"/>
              <a:gd name="connsiteX22" fmla="*/ 1738539 w 3060741"/>
              <a:gd name="connsiteY22" fmla="*/ 612195 h 863217"/>
              <a:gd name="connsiteX23" fmla="*/ 1799734 w 3060741"/>
              <a:gd name="connsiteY23" fmla="*/ 814160 h 863217"/>
              <a:gd name="connsiteX24" fmla="*/ 1874021 w 3060741"/>
              <a:gd name="connsiteY24" fmla="*/ 672808 h 863217"/>
              <a:gd name="connsiteX25" fmla="*/ 1925254 w 3060741"/>
              <a:gd name="connsiteY25" fmla="*/ 811492 h 863217"/>
              <a:gd name="connsiteX26" fmla="*/ 1989295 w 3060741"/>
              <a:gd name="connsiteY26" fmla="*/ 715479 h 863217"/>
              <a:gd name="connsiteX27" fmla="*/ 2048213 w 3060741"/>
              <a:gd name="connsiteY27" fmla="*/ 811492 h 863217"/>
              <a:gd name="connsiteX28" fmla="*/ 2202563 w 3060741"/>
              <a:gd name="connsiteY28" fmla="*/ 812994 h 863217"/>
              <a:gd name="connsiteX29" fmla="*/ 3060741 w 3060741"/>
              <a:gd name="connsiteY29" fmla="*/ 856012 h 863217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39211 w 3060741"/>
              <a:gd name="connsiteY3" fmla="*/ 790157 h 863217"/>
              <a:gd name="connsiteX4" fmla="*/ 808375 w 3060741"/>
              <a:gd name="connsiteY4" fmla="*/ 571463 h 863217"/>
              <a:gd name="connsiteX5" fmla="*/ 882663 w 3060741"/>
              <a:gd name="connsiteY5" fmla="*/ 627470 h 863217"/>
              <a:gd name="connsiteX6" fmla="*/ 933744 w 3060741"/>
              <a:gd name="connsiteY6" fmla="*/ 400098 h 863217"/>
              <a:gd name="connsiteX7" fmla="*/ 992814 w 3060741"/>
              <a:gd name="connsiteY7" fmla="*/ 520790 h 863217"/>
              <a:gd name="connsiteX8" fmla="*/ 1023553 w 3060741"/>
              <a:gd name="connsiteY8" fmla="*/ 275426 h 863217"/>
              <a:gd name="connsiteX9" fmla="*/ 1079911 w 3060741"/>
              <a:gd name="connsiteY9" fmla="*/ 294095 h 863217"/>
              <a:gd name="connsiteX10" fmla="*/ 1118373 w 3060741"/>
              <a:gd name="connsiteY10" fmla="*/ 235938 h 863217"/>
              <a:gd name="connsiteX11" fmla="*/ 1172091 w 3060741"/>
              <a:gd name="connsiteY11" fmla="*/ 51847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40911 w 3060741"/>
              <a:gd name="connsiteY20" fmla="*/ 576797 h 863217"/>
              <a:gd name="connsiteX21" fmla="*/ 1687021 w 3060741"/>
              <a:gd name="connsiteY21" fmla="*/ 558126 h 863217"/>
              <a:gd name="connsiteX22" fmla="*/ 1738539 w 3060741"/>
              <a:gd name="connsiteY22" fmla="*/ 612195 h 863217"/>
              <a:gd name="connsiteX23" fmla="*/ 1799734 w 3060741"/>
              <a:gd name="connsiteY23" fmla="*/ 814160 h 863217"/>
              <a:gd name="connsiteX24" fmla="*/ 1874021 w 3060741"/>
              <a:gd name="connsiteY24" fmla="*/ 672808 h 863217"/>
              <a:gd name="connsiteX25" fmla="*/ 1925254 w 3060741"/>
              <a:gd name="connsiteY25" fmla="*/ 811492 h 863217"/>
              <a:gd name="connsiteX26" fmla="*/ 1989295 w 3060741"/>
              <a:gd name="connsiteY26" fmla="*/ 715479 h 863217"/>
              <a:gd name="connsiteX27" fmla="*/ 2053337 w 3060741"/>
              <a:gd name="connsiteY27" fmla="*/ 787489 h 863217"/>
              <a:gd name="connsiteX28" fmla="*/ 2202563 w 3060741"/>
              <a:gd name="connsiteY28" fmla="*/ 812994 h 863217"/>
              <a:gd name="connsiteX29" fmla="*/ 3060741 w 3060741"/>
              <a:gd name="connsiteY29" fmla="*/ 856012 h 863217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39211 w 3060741"/>
              <a:gd name="connsiteY3" fmla="*/ 790157 h 863217"/>
              <a:gd name="connsiteX4" fmla="*/ 808375 w 3060741"/>
              <a:gd name="connsiteY4" fmla="*/ 571463 h 863217"/>
              <a:gd name="connsiteX5" fmla="*/ 882663 w 3060741"/>
              <a:gd name="connsiteY5" fmla="*/ 627470 h 863217"/>
              <a:gd name="connsiteX6" fmla="*/ 933744 w 3060741"/>
              <a:gd name="connsiteY6" fmla="*/ 400098 h 863217"/>
              <a:gd name="connsiteX7" fmla="*/ 992814 w 3060741"/>
              <a:gd name="connsiteY7" fmla="*/ 520790 h 863217"/>
              <a:gd name="connsiteX8" fmla="*/ 1023553 w 3060741"/>
              <a:gd name="connsiteY8" fmla="*/ 275426 h 863217"/>
              <a:gd name="connsiteX9" fmla="*/ 1079911 w 3060741"/>
              <a:gd name="connsiteY9" fmla="*/ 294095 h 863217"/>
              <a:gd name="connsiteX10" fmla="*/ 1118373 w 3060741"/>
              <a:gd name="connsiteY10" fmla="*/ 235938 h 863217"/>
              <a:gd name="connsiteX11" fmla="*/ 1172091 w 3060741"/>
              <a:gd name="connsiteY11" fmla="*/ 51847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40911 w 3060741"/>
              <a:gd name="connsiteY20" fmla="*/ 576797 h 863217"/>
              <a:gd name="connsiteX21" fmla="*/ 1687021 w 3060741"/>
              <a:gd name="connsiteY21" fmla="*/ 558126 h 863217"/>
              <a:gd name="connsiteX22" fmla="*/ 1717593 w 3060741"/>
              <a:gd name="connsiteY22" fmla="*/ 665501 h 863217"/>
              <a:gd name="connsiteX23" fmla="*/ 1799734 w 3060741"/>
              <a:gd name="connsiteY23" fmla="*/ 814160 h 863217"/>
              <a:gd name="connsiteX24" fmla="*/ 1874021 w 3060741"/>
              <a:gd name="connsiteY24" fmla="*/ 672808 h 863217"/>
              <a:gd name="connsiteX25" fmla="*/ 1925254 w 3060741"/>
              <a:gd name="connsiteY25" fmla="*/ 811492 h 863217"/>
              <a:gd name="connsiteX26" fmla="*/ 1989295 w 3060741"/>
              <a:gd name="connsiteY26" fmla="*/ 715479 h 863217"/>
              <a:gd name="connsiteX27" fmla="*/ 2053337 w 3060741"/>
              <a:gd name="connsiteY27" fmla="*/ 787489 h 863217"/>
              <a:gd name="connsiteX28" fmla="*/ 2202563 w 3060741"/>
              <a:gd name="connsiteY28" fmla="*/ 812994 h 863217"/>
              <a:gd name="connsiteX29" fmla="*/ 3060741 w 3060741"/>
              <a:gd name="connsiteY29" fmla="*/ 856012 h 863217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39211 w 3060741"/>
              <a:gd name="connsiteY3" fmla="*/ 790157 h 863217"/>
              <a:gd name="connsiteX4" fmla="*/ 808375 w 3060741"/>
              <a:gd name="connsiteY4" fmla="*/ 571463 h 863217"/>
              <a:gd name="connsiteX5" fmla="*/ 882663 w 3060741"/>
              <a:gd name="connsiteY5" fmla="*/ 627470 h 863217"/>
              <a:gd name="connsiteX6" fmla="*/ 933744 w 3060741"/>
              <a:gd name="connsiteY6" fmla="*/ 400098 h 863217"/>
              <a:gd name="connsiteX7" fmla="*/ 992814 w 3060741"/>
              <a:gd name="connsiteY7" fmla="*/ 520790 h 863217"/>
              <a:gd name="connsiteX8" fmla="*/ 1023553 w 3060741"/>
              <a:gd name="connsiteY8" fmla="*/ 275426 h 863217"/>
              <a:gd name="connsiteX9" fmla="*/ 1079911 w 3060741"/>
              <a:gd name="connsiteY9" fmla="*/ 294095 h 863217"/>
              <a:gd name="connsiteX10" fmla="*/ 1118373 w 3060741"/>
              <a:gd name="connsiteY10" fmla="*/ 235938 h 863217"/>
              <a:gd name="connsiteX11" fmla="*/ 1172091 w 3060741"/>
              <a:gd name="connsiteY11" fmla="*/ 51847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40911 w 3060741"/>
              <a:gd name="connsiteY20" fmla="*/ 576797 h 863217"/>
              <a:gd name="connsiteX21" fmla="*/ 1687021 w 3060741"/>
              <a:gd name="connsiteY21" fmla="*/ 558126 h 863217"/>
              <a:gd name="connsiteX22" fmla="*/ 1717593 w 3060741"/>
              <a:gd name="connsiteY22" fmla="*/ 665501 h 863217"/>
              <a:gd name="connsiteX23" fmla="*/ 1762158 w 3060741"/>
              <a:gd name="connsiteY23" fmla="*/ 613813 h 863217"/>
              <a:gd name="connsiteX24" fmla="*/ 1799734 w 3060741"/>
              <a:gd name="connsiteY24" fmla="*/ 814160 h 863217"/>
              <a:gd name="connsiteX25" fmla="*/ 1874021 w 3060741"/>
              <a:gd name="connsiteY25" fmla="*/ 672808 h 863217"/>
              <a:gd name="connsiteX26" fmla="*/ 1925254 w 3060741"/>
              <a:gd name="connsiteY26" fmla="*/ 811492 h 863217"/>
              <a:gd name="connsiteX27" fmla="*/ 1989295 w 3060741"/>
              <a:gd name="connsiteY27" fmla="*/ 715479 h 863217"/>
              <a:gd name="connsiteX28" fmla="*/ 2053337 w 3060741"/>
              <a:gd name="connsiteY28" fmla="*/ 787489 h 863217"/>
              <a:gd name="connsiteX29" fmla="*/ 2202563 w 3060741"/>
              <a:gd name="connsiteY29" fmla="*/ 812994 h 863217"/>
              <a:gd name="connsiteX30" fmla="*/ 3060741 w 3060741"/>
              <a:gd name="connsiteY30" fmla="*/ 856012 h 863217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39211 w 3060741"/>
              <a:gd name="connsiteY3" fmla="*/ 790157 h 863217"/>
              <a:gd name="connsiteX4" fmla="*/ 808375 w 3060741"/>
              <a:gd name="connsiteY4" fmla="*/ 571463 h 863217"/>
              <a:gd name="connsiteX5" fmla="*/ 882663 w 3060741"/>
              <a:gd name="connsiteY5" fmla="*/ 627470 h 863217"/>
              <a:gd name="connsiteX6" fmla="*/ 933744 w 3060741"/>
              <a:gd name="connsiteY6" fmla="*/ 400098 h 863217"/>
              <a:gd name="connsiteX7" fmla="*/ 992814 w 3060741"/>
              <a:gd name="connsiteY7" fmla="*/ 520790 h 863217"/>
              <a:gd name="connsiteX8" fmla="*/ 1023553 w 3060741"/>
              <a:gd name="connsiteY8" fmla="*/ 275426 h 863217"/>
              <a:gd name="connsiteX9" fmla="*/ 1079911 w 3060741"/>
              <a:gd name="connsiteY9" fmla="*/ 294095 h 863217"/>
              <a:gd name="connsiteX10" fmla="*/ 1118373 w 3060741"/>
              <a:gd name="connsiteY10" fmla="*/ 235938 h 863217"/>
              <a:gd name="connsiteX11" fmla="*/ 1172091 w 3060741"/>
              <a:gd name="connsiteY11" fmla="*/ 51847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40911 w 3060741"/>
              <a:gd name="connsiteY20" fmla="*/ 576797 h 863217"/>
              <a:gd name="connsiteX21" fmla="*/ 1687021 w 3060741"/>
              <a:gd name="connsiteY21" fmla="*/ 558126 h 863217"/>
              <a:gd name="connsiteX22" fmla="*/ 1717593 w 3060741"/>
              <a:gd name="connsiteY22" fmla="*/ 665501 h 863217"/>
              <a:gd name="connsiteX23" fmla="*/ 1762158 w 3060741"/>
              <a:gd name="connsiteY23" fmla="*/ 613813 h 863217"/>
              <a:gd name="connsiteX24" fmla="*/ 1816026 w 3060741"/>
              <a:gd name="connsiteY24" fmla="*/ 751162 h 863217"/>
              <a:gd name="connsiteX25" fmla="*/ 1874021 w 3060741"/>
              <a:gd name="connsiteY25" fmla="*/ 672808 h 863217"/>
              <a:gd name="connsiteX26" fmla="*/ 1925254 w 3060741"/>
              <a:gd name="connsiteY26" fmla="*/ 811492 h 863217"/>
              <a:gd name="connsiteX27" fmla="*/ 1989295 w 3060741"/>
              <a:gd name="connsiteY27" fmla="*/ 715479 h 863217"/>
              <a:gd name="connsiteX28" fmla="*/ 2053337 w 3060741"/>
              <a:gd name="connsiteY28" fmla="*/ 787489 h 863217"/>
              <a:gd name="connsiteX29" fmla="*/ 2202563 w 3060741"/>
              <a:gd name="connsiteY29" fmla="*/ 812994 h 863217"/>
              <a:gd name="connsiteX30" fmla="*/ 3060741 w 3060741"/>
              <a:gd name="connsiteY30" fmla="*/ 856012 h 86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060741" h="863217">
                <a:moveTo>
                  <a:pt x="0" y="863217"/>
                </a:moveTo>
                <a:cubicBezTo>
                  <a:pt x="181811" y="849740"/>
                  <a:pt x="436320" y="842518"/>
                  <a:pt x="545433" y="822785"/>
                </a:cubicBezTo>
                <a:cubicBezTo>
                  <a:pt x="654546" y="803052"/>
                  <a:pt x="622380" y="769370"/>
                  <a:pt x="654676" y="744818"/>
                </a:cubicBezTo>
                <a:cubicBezTo>
                  <a:pt x="686972" y="720266"/>
                  <a:pt x="711887" y="814604"/>
                  <a:pt x="739211" y="790157"/>
                </a:cubicBezTo>
                <a:cubicBezTo>
                  <a:pt x="766535" y="765710"/>
                  <a:pt x="781905" y="601689"/>
                  <a:pt x="808375" y="571463"/>
                </a:cubicBezTo>
                <a:cubicBezTo>
                  <a:pt x="834845" y="541237"/>
                  <a:pt x="858353" y="640473"/>
                  <a:pt x="882663" y="627470"/>
                </a:cubicBezTo>
                <a:cubicBezTo>
                  <a:pt x="906973" y="614467"/>
                  <a:pt x="913251" y="413433"/>
                  <a:pt x="933744" y="400098"/>
                </a:cubicBezTo>
                <a:cubicBezTo>
                  <a:pt x="954237" y="386763"/>
                  <a:pt x="979980" y="549125"/>
                  <a:pt x="992814" y="520790"/>
                </a:cubicBezTo>
                <a:cubicBezTo>
                  <a:pt x="1005648" y="492455"/>
                  <a:pt x="1018003" y="323432"/>
                  <a:pt x="1023553" y="275426"/>
                </a:cubicBezTo>
                <a:cubicBezTo>
                  <a:pt x="1029103" y="227420"/>
                  <a:pt x="1061546" y="326902"/>
                  <a:pt x="1079911" y="294095"/>
                </a:cubicBezTo>
                <a:cubicBezTo>
                  <a:pt x="1098276" y="261288"/>
                  <a:pt x="1092336" y="255866"/>
                  <a:pt x="1118373" y="235938"/>
                </a:cubicBezTo>
                <a:cubicBezTo>
                  <a:pt x="1144410" y="216010"/>
                  <a:pt x="1156301" y="55045"/>
                  <a:pt x="1172091" y="51847"/>
                </a:cubicBezTo>
                <a:cubicBezTo>
                  <a:pt x="1187881" y="48649"/>
                  <a:pt x="1192617" y="197714"/>
                  <a:pt x="1213116" y="216752"/>
                </a:cubicBezTo>
                <a:cubicBezTo>
                  <a:pt x="1233615" y="235790"/>
                  <a:pt x="1258378" y="15127"/>
                  <a:pt x="1284842" y="724"/>
                </a:cubicBezTo>
                <a:cubicBezTo>
                  <a:pt x="1311306" y="-13679"/>
                  <a:pt x="1313409" y="191675"/>
                  <a:pt x="1343722" y="202343"/>
                </a:cubicBezTo>
                <a:cubicBezTo>
                  <a:pt x="1374035" y="213011"/>
                  <a:pt x="1393119" y="83999"/>
                  <a:pt x="1407801" y="139409"/>
                </a:cubicBezTo>
                <a:cubicBezTo>
                  <a:pt x="1422483" y="194819"/>
                  <a:pt x="1427969" y="307662"/>
                  <a:pt x="1436935" y="342778"/>
                </a:cubicBezTo>
                <a:cubicBezTo>
                  <a:pt x="1445901" y="377894"/>
                  <a:pt x="1470294" y="313322"/>
                  <a:pt x="1489774" y="318098"/>
                </a:cubicBezTo>
                <a:cubicBezTo>
                  <a:pt x="1509254" y="322874"/>
                  <a:pt x="1511866" y="419728"/>
                  <a:pt x="1530760" y="438112"/>
                </a:cubicBezTo>
                <a:cubicBezTo>
                  <a:pt x="1549654" y="456496"/>
                  <a:pt x="1583924" y="407508"/>
                  <a:pt x="1603136" y="428400"/>
                </a:cubicBezTo>
                <a:cubicBezTo>
                  <a:pt x="1622348" y="449292"/>
                  <a:pt x="1626930" y="542730"/>
                  <a:pt x="1640911" y="576797"/>
                </a:cubicBezTo>
                <a:cubicBezTo>
                  <a:pt x="1654892" y="610864"/>
                  <a:pt x="1670750" y="543781"/>
                  <a:pt x="1687021" y="558126"/>
                </a:cubicBezTo>
                <a:cubicBezTo>
                  <a:pt x="1703292" y="572471"/>
                  <a:pt x="1705070" y="656220"/>
                  <a:pt x="1717593" y="665501"/>
                </a:cubicBezTo>
                <a:cubicBezTo>
                  <a:pt x="1730116" y="674782"/>
                  <a:pt x="1748468" y="589037"/>
                  <a:pt x="1762158" y="613813"/>
                </a:cubicBezTo>
                <a:cubicBezTo>
                  <a:pt x="1775848" y="638589"/>
                  <a:pt x="1796606" y="764752"/>
                  <a:pt x="1816026" y="751162"/>
                </a:cubicBezTo>
                <a:cubicBezTo>
                  <a:pt x="1835446" y="737572"/>
                  <a:pt x="1851393" y="646138"/>
                  <a:pt x="1874021" y="672808"/>
                </a:cubicBezTo>
                <a:cubicBezTo>
                  <a:pt x="1896649" y="699478"/>
                  <a:pt x="1904334" y="792379"/>
                  <a:pt x="1925254" y="811492"/>
                </a:cubicBezTo>
                <a:cubicBezTo>
                  <a:pt x="1946174" y="830605"/>
                  <a:pt x="1964532" y="723480"/>
                  <a:pt x="1989295" y="715479"/>
                </a:cubicBezTo>
                <a:cubicBezTo>
                  <a:pt x="2014058" y="707478"/>
                  <a:pt x="2019500" y="783238"/>
                  <a:pt x="2053337" y="787489"/>
                </a:cubicBezTo>
                <a:cubicBezTo>
                  <a:pt x="2087174" y="791740"/>
                  <a:pt x="2034662" y="801574"/>
                  <a:pt x="2202563" y="812994"/>
                </a:cubicBezTo>
                <a:cubicBezTo>
                  <a:pt x="2370464" y="824414"/>
                  <a:pt x="2792335" y="859424"/>
                  <a:pt x="3060741" y="85601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2" name="Oval 31"/>
          <p:cNvSpPr/>
          <p:nvPr/>
        </p:nvSpPr>
        <p:spPr>
          <a:xfrm>
            <a:off x="3239864" y="5409232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3" name="Oval 32"/>
          <p:cNvSpPr/>
          <p:nvPr/>
        </p:nvSpPr>
        <p:spPr>
          <a:xfrm>
            <a:off x="3718307" y="5409232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5" name="Oval 34"/>
          <p:cNvSpPr/>
          <p:nvPr/>
        </p:nvSpPr>
        <p:spPr>
          <a:xfrm>
            <a:off x="4175968" y="5409232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36" name="Straight Connector 35"/>
          <p:cNvCxnSpPr>
            <a:endCxn id="5" idx="1"/>
          </p:cNvCxnSpPr>
          <p:nvPr/>
        </p:nvCxnSpPr>
        <p:spPr>
          <a:xfrm flipH="1" flipV="1">
            <a:off x="7231100" y="3298546"/>
            <a:ext cx="5197" cy="217590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38" name="TextBox 37"/>
              <p:cNvSpPr txBox="1"/>
              <p:nvPr/>
            </p:nvSpPr>
            <p:spPr>
              <a:xfrm>
                <a:off x="351960" y="3789040"/>
                <a:ext cx="1699760" cy="5270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lim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𝐌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H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altLang="zh-HK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HK" b="1" i="0" smtClean="0">
                                      <a:latin typeface="Cambria Math" panose="02040503050406030204" pitchFamily="18" charset="0"/>
                                    </a:rPr>
                                    <m:t>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lim>
                      </m:limLow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𝐲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60" y="3789040"/>
                <a:ext cx="1699760" cy="527004"/>
              </a:xfrm>
              <a:prstGeom prst="rect">
                <a:avLst/>
              </a:prstGeom>
              <a:blipFill rotWithShape="0">
                <a:blip r:embed="rId6"/>
                <a:stretch>
                  <a:fillRect t="-348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/>
          <p:nvPr/>
        </p:nvCxnSpPr>
        <p:spPr>
          <a:xfrm flipH="1" flipV="1">
            <a:off x="2088107" y="1113263"/>
            <a:ext cx="1510500" cy="1148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46" name="TextBox 45"/>
              <p:cNvSpPr txBox="1"/>
              <p:nvPr/>
            </p:nvSpPr>
            <p:spPr>
              <a:xfrm>
                <a:off x="683568" y="908720"/>
                <a:ext cx="1356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𝑛𝐻</m:t>
                      </m:r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zh-HK" alt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908720"/>
                <a:ext cx="1356397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47" name="TextBox 46"/>
              <p:cNvSpPr txBox="1"/>
              <p:nvPr/>
            </p:nvSpPr>
            <p:spPr>
              <a:xfrm>
                <a:off x="2165749" y="3677915"/>
                <a:ext cx="639278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smtClean="0"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degHide m:val="on"/>
                          <m:ctrlPr>
                            <a:rPr lang="en-US" altLang="zh-HK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zh-HK" altLang="en-US" dirty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749" y="3677915"/>
                <a:ext cx="639278" cy="3724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Curved Connector 48"/>
          <p:cNvCxnSpPr/>
          <p:nvPr/>
        </p:nvCxnSpPr>
        <p:spPr>
          <a:xfrm rot="16200000" flipV="1">
            <a:off x="2274298" y="3553244"/>
            <a:ext cx="347406" cy="2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0" idx="0"/>
          </p:cNvCxnSpPr>
          <p:nvPr/>
        </p:nvCxnSpPr>
        <p:spPr>
          <a:xfrm flipV="1">
            <a:off x="2180659" y="5548038"/>
            <a:ext cx="935607" cy="4229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6" idx="0"/>
          </p:cNvCxnSpPr>
          <p:nvPr/>
        </p:nvCxnSpPr>
        <p:spPr>
          <a:xfrm flipH="1" flipV="1">
            <a:off x="4408381" y="5574186"/>
            <a:ext cx="937897" cy="3674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8" idx="0"/>
          </p:cNvCxnSpPr>
          <p:nvPr/>
        </p:nvCxnSpPr>
        <p:spPr>
          <a:xfrm flipV="1">
            <a:off x="3762323" y="5598586"/>
            <a:ext cx="0" cy="369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hord 50"/>
          <p:cNvSpPr/>
          <p:nvPr/>
        </p:nvSpPr>
        <p:spPr>
          <a:xfrm>
            <a:off x="2462905" y="1931591"/>
            <a:ext cx="5760640" cy="1210876"/>
          </a:xfrm>
          <a:prstGeom prst="chord">
            <a:avLst>
              <a:gd name="adj1" fmla="val 5422416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431386" y="2479355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2" name="Chord 71"/>
          <p:cNvSpPr/>
          <p:nvPr/>
        </p:nvSpPr>
        <p:spPr>
          <a:xfrm>
            <a:off x="2403008" y="1703886"/>
            <a:ext cx="5760640" cy="1210876"/>
          </a:xfrm>
          <a:prstGeom prst="chord">
            <a:avLst>
              <a:gd name="adj1" fmla="val 5422416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371489" y="225165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6" name="Oval 75"/>
          <p:cNvSpPr/>
          <p:nvPr/>
        </p:nvSpPr>
        <p:spPr>
          <a:xfrm>
            <a:off x="2301837" y="2575091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9" name="Oval 78"/>
          <p:cNvSpPr/>
          <p:nvPr/>
        </p:nvSpPr>
        <p:spPr>
          <a:xfrm>
            <a:off x="2361366" y="2690814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0" name="Chord 79"/>
          <p:cNvSpPr/>
          <p:nvPr/>
        </p:nvSpPr>
        <p:spPr>
          <a:xfrm>
            <a:off x="2515287" y="1570052"/>
            <a:ext cx="5760640" cy="1210876"/>
          </a:xfrm>
          <a:prstGeom prst="chord">
            <a:avLst>
              <a:gd name="adj1" fmla="val 5422416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483768" y="2117816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2" name="Chord 81"/>
          <p:cNvSpPr/>
          <p:nvPr/>
        </p:nvSpPr>
        <p:spPr>
          <a:xfrm>
            <a:off x="2555776" y="2310496"/>
            <a:ext cx="3856913" cy="902480"/>
          </a:xfrm>
          <a:prstGeom prst="chord">
            <a:avLst>
              <a:gd name="adj1" fmla="val 5422416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483768" y="269388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4" name="Chord 83"/>
          <p:cNvSpPr/>
          <p:nvPr/>
        </p:nvSpPr>
        <p:spPr>
          <a:xfrm>
            <a:off x="2627784" y="1518408"/>
            <a:ext cx="3856913" cy="902480"/>
          </a:xfrm>
          <a:prstGeom prst="chord">
            <a:avLst>
              <a:gd name="adj1" fmla="val 5422416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591792" y="1916832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0" name="Chord 89"/>
          <p:cNvSpPr/>
          <p:nvPr/>
        </p:nvSpPr>
        <p:spPr>
          <a:xfrm>
            <a:off x="2437954" y="2852936"/>
            <a:ext cx="2710110" cy="361695"/>
          </a:xfrm>
          <a:prstGeom prst="chord">
            <a:avLst>
              <a:gd name="adj1" fmla="val 5422416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195736" y="2744936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3" name="Oval 92"/>
          <p:cNvSpPr/>
          <p:nvPr/>
        </p:nvSpPr>
        <p:spPr>
          <a:xfrm>
            <a:off x="2267744" y="2816944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4" name="Oval 93"/>
          <p:cNvSpPr/>
          <p:nvPr/>
        </p:nvSpPr>
        <p:spPr>
          <a:xfrm>
            <a:off x="2420144" y="2996952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5" name="Oval 94"/>
          <p:cNvSpPr/>
          <p:nvPr/>
        </p:nvSpPr>
        <p:spPr>
          <a:xfrm>
            <a:off x="2231752" y="296096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6" name="Chord 95"/>
          <p:cNvSpPr/>
          <p:nvPr/>
        </p:nvSpPr>
        <p:spPr>
          <a:xfrm>
            <a:off x="2699792" y="1039387"/>
            <a:ext cx="4072937" cy="2173589"/>
          </a:xfrm>
          <a:prstGeom prst="chord">
            <a:avLst>
              <a:gd name="adj1" fmla="val 9079153"/>
              <a:gd name="adj2" fmla="val 12484599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Chord 96"/>
          <p:cNvSpPr/>
          <p:nvPr/>
        </p:nvSpPr>
        <p:spPr>
          <a:xfrm>
            <a:off x="2875327" y="1025857"/>
            <a:ext cx="4072937" cy="1683063"/>
          </a:xfrm>
          <a:prstGeom prst="chord">
            <a:avLst>
              <a:gd name="adj1" fmla="val 5434646"/>
              <a:gd name="adj2" fmla="val 16140038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2807816" y="1808832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100" name="Straight Connector 99"/>
          <p:cNvCxnSpPr/>
          <p:nvPr/>
        </p:nvCxnSpPr>
        <p:spPr>
          <a:xfrm flipH="1" flipV="1">
            <a:off x="2448000" y="2124000"/>
            <a:ext cx="1923" cy="116793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2627784" y="1808832"/>
            <a:ext cx="0" cy="147691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2267744" y="2420888"/>
            <a:ext cx="1924" cy="8799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4187413" y="1003956"/>
            <a:ext cx="16561" cy="442171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3243323" y="1316389"/>
            <a:ext cx="38891" cy="41296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3701187" y="1113263"/>
            <a:ext cx="39482" cy="434996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61" idx="3"/>
          </p:cNvCxnSpPr>
          <p:nvPr/>
        </p:nvCxnSpPr>
        <p:spPr>
          <a:xfrm flipH="1" flipV="1">
            <a:off x="2050891" y="4488593"/>
            <a:ext cx="1714601" cy="77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61" name="TextBox 60"/>
              <p:cNvSpPr txBox="1"/>
              <p:nvPr/>
            </p:nvSpPr>
            <p:spPr>
              <a:xfrm>
                <a:off x="915195" y="4302388"/>
                <a:ext cx="1135696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HK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195" y="4302388"/>
                <a:ext cx="1135696" cy="372410"/>
              </a:xfrm>
              <a:prstGeom prst="rect">
                <a:avLst/>
              </a:prstGeom>
              <a:blipFill rotWithShape="0">
                <a:blip r:embed="rId9"/>
                <a:stretch>
                  <a:fillRect t="-114754" r="-20430" b="-17704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692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479882" y="1600200"/>
            <a:ext cx="6184235" cy="4525963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5394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Theorem 3 – Reliability proof sketch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187624" y="5688040"/>
            <a:ext cx="698477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763688" y="1196752"/>
            <a:ext cx="0" cy="48965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63688" y="5733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08304" y="573325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1" name="Chord 10"/>
          <p:cNvSpPr/>
          <p:nvPr/>
        </p:nvSpPr>
        <p:spPr>
          <a:xfrm>
            <a:off x="2438400" y="4126632"/>
            <a:ext cx="4248472" cy="1664568"/>
          </a:xfrm>
          <a:prstGeom prst="chord">
            <a:avLst>
              <a:gd name="adj1" fmla="val 5422415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hord 11"/>
          <p:cNvSpPr/>
          <p:nvPr/>
        </p:nvSpPr>
        <p:spPr>
          <a:xfrm>
            <a:off x="2533328" y="2602632"/>
            <a:ext cx="4248472" cy="1664568"/>
          </a:xfrm>
          <a:prstGeom prst="chord">
            <a:avLst>
              <a:gd name="adj1" fmla="val 5422415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hord 12"/>
          <p:cNvSpPr/>
          <p:nvPr/>
        </p:nvSpPr>
        <p:spPr>
          <a:xfrm>
            <a:off x="1999928" y="3429000"/>
            <a:ext cx="4248472" cy="1664568"/>
          </a:xfrm>
          <a:prstGeom prst="chord">
            <a:avLst>
              <a:gd name="adj1" fmla="val 5422415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15728" y="419100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406600" y="492120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559000" y="327660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hord 16"/>
          <p:cNvSpPr/>
          <p:nvPr/>
        </p:nvSpPr>
        <p:spPr>
          <a:xfrm rot="5400000">
            <a:off x="1043608" y="2852936"/>
            <a:ext cx="7128792" cy="5688632"/>
          </a:xfrm>
          <a:prstGeom prst="chord">
            <a:avLst>
              <a:gd name="adj1" fmla="val 5401567"/>
              <a:gd name="adj2" fmla="val 1620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19400" y="6183868"/>
            <a:ext cx="3989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Noise magnitude &gt;&gt; Codeword weight!!!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9342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Theorem 3 – Reliability proof sketch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249550" y="1905000"/>
            <a:ext cx="4419600" cy="381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249550" y="2438400"/>
            <a:ext cx="4419600" cy="381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249550" y="2971800"/>
            <a:ext cx="4419600" cy="381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49550" y="5943600"/>
            <a:ext cx="4419600" cy="381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383150" y="3732073"/>
            <a:ext cx="30120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.</a:t>
            </a:r>
          </a:p>
          <a:p>
            <a:r>
              <a:rPr lang="en-US" sz="3600" dirty="0" smtClean="0"/>
              <a:t>.</a:t>
            </a:r>
          </a:p>
          <a:p>
            <a:r>
              <a:rPr lang="en-US" sz="3600" dirty="0" smtClean="0"/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00960" y="1905000"/>
            <a:ext cx="451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1000001000000000100100000010000000100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201505" y="2422456"/>
            <a:ext cx="451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0001000000100000010000000010000000001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173350" y="2969662"/>
            <a:ext cx="451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0010000100000001010010000000100010011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249550" y="5955268"/>
            <a:ext cx="451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0000100000010000000000010000000010000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286000" y="13832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Random code</a:t>
            </a:r>
            <a:endParaRPr lang="en-US" b="1" u="sng" dirty="0"/>
          </a:p>
        </p:txBody>
      </p:sp>
      <p:sp>
        <p:nvSpPr>
          <p:cNvPr id="42" name="TextBox 41"/>
          <p:cNvSpPr txBox="1"/>
          <p:nvPr/>
        </p:nvSpPr>
        <p:spPr>
          <a:xfrm>
            <a:off x="2209800" y="3886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O(√n) </a:t>
            </a:r>
            <a:r>
              <a:rPr lang="en-US" dirty="0" err="1" smtClean="0"/>
              <a:t>codewords</a:t>
            </a:r>
            <a:endParaRPr lang="en-US" dirty="0"/>
          </a:p>
        </p:txBody>
      </p:sp>
      <p:sp>
        <p:nvSpPr>
          <p:cNvPr id="43" name="Left Brace 42"/>
          <p:cNvSpPr/>
          <p:nvPr/>
        </p:nvSpPr>
        <p:spPr>
          <a:xfrm>
            <a:off x="3886200" y="1905000"/>
            <a:ext cx="381000" cy="44196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791200" y="13832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Weight </a:t>
            </a:r>
            <a:r>
              <a:rPr lang="en-US" dirty="0" err="1" smtClean="0"/>
              <a:t>O(√n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44" idx="2"/>
          </p:cNvCxnSpPr>
          <p:nvPr/>
        </p:nvCxnSpPr>
        <p:spPr>
          <a:xfrm rot="5400000">
            <a:off x="5334000" y="762000"/>
            <a:ext cx="228600" cy="2209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5105400" y="1752600"/>
            <a:ext cx="1447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6438901" y="1866900"/>
            <a:ext cx="22859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554789" y="1752600"/>
            <a:ext cx="912811" cy="2286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553200" y="1752600"/>
            <a:ext cx="17526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9342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ward\AppData\Local\Microsoft\Windows\Temporary Internet Files\Content.IE5\GI85S2D8\MC9001500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H="1">
            <a:off x="7002659" y="4267200"/>
            <a:ext cx="1455541" cy="217711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Howard\AppData\Local\Microsoft\Windows\Temporary Internet Files\Content.IE5\OO7FNC5L\MC90024118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43001" y="1522758"/>
            <a:ext cx="1475804" cy="198244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Howard\AppData\Local\Microsoft\Windows\Temporary Internet Files\Content.IE5\E3MEVNKC\MC90044146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5644"/>
            <a:ext cx="1795756" cy="179575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Howard\AppData\Local\Microsoft\Windows\Temporary Internet Files\Content.IE5\5G60T724\MC90018715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1600" y="1724766"/>
            <a:ext cx="1629332" cy="133581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 rot="2028370">
            <a:off x="2827811" y="3436030"/>
            <a:ext cx="4433978" cy="50628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02726" y="5889248"/>
            <a:ext cx="202501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Willie</a:t>
            </a:r>
          </a:p>
          <a:p>
            <a:r>
              <a:rPr lang="en-US" sz="2600" b="1" dirty="0" smtClean="0"/>
              <a:t>(the Warden)</a:t>
            </a:r>
            <a:endParaRPr lang="en-US" sz="2600" b="1" dirty="0"/>
          </a:p>
        </p:txBody>
      </p:sp>
      <p:sp>
        <p:nvSpPr>
          <p:cNvPr id="15" name="Right Arrow 14"/>
          <p:cNvSpPr/>
          <p:nvPr/>
        </p:nvSpPr>
        <p:spPr>
          <a:xfrm>
            <a:off x="3124200" y="2209800"/>
            <a:ext cx="1962128" cy="49611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581400" y="1905000"/>
            <a:ext cx="1099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Reliability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3669268"/>
            <a:ext cx="1188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Deniability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86289" y="914400"/>
            <a:ext cx="8579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Alice</a:t>
            </a:r>
            <a:endParaRPr lang="en-US" sz="2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821910" y="1143000"/>
            <a:ext cx="7312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Bob</a:t>
            </a:r>
            <a:endParaRPr lang="en-US" sz="2600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139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Theorem 3 – Reliability proof sketch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249550" y="1905000"/>
            <a:ext cx="4419600" cy="381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249550" y="2438400"/>
            <a:ext cx="4419600" cy="381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249550" y="2971800"/>
            <a:ext cx="4419600" cy="381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49550" y="5943600"/>
            <a:ext cx="4419600" cy="381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383150" y="3732073"/>
            <a:ext cx="30120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.</a:t>
            </a:r>
          </a:p>
          <a:p>
            <a:r>
              <a:rPr lang="en-US" sz="3600" dirty="0" smtClean="0"/>
              <a:t>.</a:t>
            </a:r>
          </a:p>
          <a:p>
            <a:r>
              <a:rPr lang="en-US" sz="3600" dirty="0" smtClean="0"/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00960" y="1905000"/>
            <a:ext cx="451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1000001000010000100100000010000000100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201505" y="2422456"/>
            <a:ext cx="451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0001000000100000010000000010000000001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173350" y="2969662"/>
            <a:ext cx="451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0010000100000001010010000000100010011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249550" y="5955268"/>
            <a:ext cx="451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0000100000010000000000010000000010000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4630550" y="2667000"/>
            <a:ext cx="914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6116450" y="2933700"/>
            <a:ext cx="381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7221350" y="2362200"/>
            <a:ext cx="304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7830156" y="2666206"/>
            <a:ext cx="914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8327044" y="2932906"/>
            <a:ext cx="381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6687950" y="4724400"/>
            <a:ext cx="2743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28600" y="1905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err="1" smtClean="0"/>
              <a:t>E(Intersection</a:t>
            </a:r>
            <a:r>
              <a:rPr lang="en-US" dirty="0" smtClean="0"/>
              <a:t> of 2 </a:t>
            </a:r>
            <a:r>
              <a:rPr lang="en-US" dirty="0" err="1" smtClean="0"/>
              <a:t>codewords</a:t>
            </a:r>
            <a:r>
              <a:rPr lang="en-US" dirty="0" smtClean="0"/>
              <a:t>) = O(1) 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791200" y="13832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Weight </a:t>
            </a:r>
            <a:r>
              <a:rPr lang="en-US" dirty="0" err="1" smtClean="0"/>
              <a:t>O(√n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28600" y="22976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err="1" smtClean="0"/>
              <a:t>Pr(d</a:t>
            </a:r>
            <a:r>
              <a:rPr lang="en-US" baseline="-25000" dirty="0" err="1" smtClean="0"/>
              <a:t>min</a:t>
            </a:r>
            <a:r>
              <a:rPr lang="en-US" dirty="0" err="1" smtClean="0"/>
              <a:t>(x</a:t>
            </a:r>
            <a:r>
              <a:rPr lang="en-US" dirty="0" smtClean="0"/>
              <a:t>) &lt; </a:t>
            </a:r>
            <a:r>
              <a:rPr lang="en-US" dirty="0" err="1" smtClean="0"/>
              <a:t>c√n</a:t>
            </a:r>
            <a:r>
              <a:rPr lang="en-US" dirty="0" smtClean="0"/>
              <a:t>) &lt; 2</a:t>
            </a:r>
            <a:r>
              <a:rPr lang="en-US" baseline="30000" dirty="0" smtClean="0"/>
              <a:t>-O(√n)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28600" y="27548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“Most” </a:t>
            </a:r>
            <a:r>
              <a:rPr lang="en-US" dirty="0" err="1" smtClean="0"/>
              <a:t>codewords</a:t>
            </a:r>
            <a:r>
              <a:rPr lang="en-US" dirty="0" smtClean="0"/>
              <a:t> “well-isolated”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9342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Theorem 3 –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min</a:t>
            </a:r>
            <a:r>
              <a:rPr lang="en-US" dirty="0" smtClean="0"/>
              <a:t> decoding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505200" y="5334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err="1" smtClean="0"/>
              <a:t>Pr(x</a:t>
            </a:r>
            <a:r>
              <a:rPr lang="en-US" dirty="0" smtClean="0"/>
              <a:t> </a:t>
            </a:r>
            <a:r>
              <a:rPr lang="en-US" dirty="0" smtClean="0">
                <a:latin typeface="+mj-lt"/>
                <a:ea typeface="Wingdings"/>
                <a:cs typeface="Wingdings"/>
              </a:rPr>
              <a:t>decoded to </a:t>
            </a:r>
            <a:r>
              <a:rPr lang="en-US" dirty="0" err="1" smtClean="0"/>
              <a:t>x</a:t>
            </a:r>
            <a:r>
              <a:rPr lang="en-US" dirty="0" smtClean="0"/>
              <a:t>’) &lt; 2</a:t>
            </a:r>
            <a:r>
              <a:rPr lang="en-US" baseline="30000" dirty="0" smtClean="0"/>
              <a:t>-O(√n)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81000" y="3429000"/>
            <a:ext cx="8305800" cy="762000"/>
          </a:xfrm>
          <a:prstGeom prst="rect">
            <a:avLst/>
          </a:prstGeom>
          <a:blipFill rotWithShape="1">
            <a:blip r:embed="rId2">
              <a:alphaModFix amt="39000"/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03379" y="3429000"/>
            <a:ext cx="859221" cy="762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rot="5400000" flipH="1" flipV="1">
            <a:off x="4229100" y="2933700"/>
            <a:ext cx="990600" cy="1588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3696398" y="2933002"/>
            <a:ext cx="990600" cy="1396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5065808" y="2932208"/>
            <a:ext cx="990600" cy="2984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81000" y="1676400"/>
            <a:ext cx="8305800" cy="762000"/>
          </a:xfrm>
          <a:prstGeom prst="rect">
            <a:avLst/>
          </a:prstGeom>
          <a:blipFill rotWithShape="1">
            <a:blip r:embed="rId2">
              <a:alphaModFix amt="39000"/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169979" y="1676400"/>
            <a:ext cx="859221" cy="762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rot="5400000" flipH="1" flipV="1">
            <a:off x="4532408" y="2932208"/>
            <a:ext cx="990600" cy="2984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724400" y="2743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4191000" y="2971800"/>
            <a:ext cx="533400" cy="1588"/>
          </a:xfrm>
          <a:prstGeom prst="straightConnector1">
            <a:avLst/>
          </a:prstGeom>
          <a:ln w="952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029200" y="2971800"/>
            <a:ext cx="533400" cy="1588"/>
          </a:xfrm>
          <a:prstGeom prst="straightConnector1">
            <a:avLst/>
          </a:prstGeom>
          <a:ln w="952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872118" y="2743200"/>
            <a:ext cx="71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O(√n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7637542" y="190500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7637542" y="3581400"/>
            <a:ext cx="347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dirty="0" smtClean="0"/>
              <a:t>’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9342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Recall: want to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  <a:ea typeface="Cambria Math"/>
                              </a:rPr>
                              <m:t>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  <a:ea typeface="Cambria Math"/>
                              </a:rPr>
                              <m:t>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𝜖</m:t>
                    </m:r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Theorem 3 –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Den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iability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proof sketch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9342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 4 – unexpected detour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1187624" y="5688040"/>
            <a:ext cx="698477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1763688" y="1196752"/>
            <a:ext cx="0" cy="48965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64" name="TextBox 63"/>
              <p:cNvSpPr txBox="1"/>
              <p:nvPr/>
            </p:nvSpPr>
            <p:spPr>
              <a:xfrm>
                <a:off x="4095277" y="6300028"/>
                <a:ext cx="11247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277" y="6300028"/>
                <a:ext cx="1124795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1763688" y="5733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7308304" y="573325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67" name="Chord 66"/>
          <p:cNvSpPr/>
          <p:nvPr/>
        </p:nvSpPr>
        <p:spPr>
          <a:xfrm rot="5400000">
            <a:off x="1043608" y="2852936"/>
            <a:ext cx="7128792" cy="5688632"/>
          </a:xfrm>
          <a:prstGeom prst="chord">
            <a:avLst>
              <a:gd name="adj1" fmla="val 5401567"/>
              <a:gd name="adj2" fmla="val 16200000"/>
            </a:avLst>
          </a:prstGeom>
          <a:gradFill flip="none" rotWithShape="1">
            <a:gsLst>
              <a:gs pos="0">
                <a:schemeClr val="tx1"/>
              </a:gs>
              <a:gs pos="54000">
                <a:srgbClr val="FFFFFF"/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251520" y="2924944"/>
            <a:ext cx="1380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ogarithm of</a:t>
            </a:r>
          </a:p>
          <a:p>
            <a:r>
              <a:rPr lang="en-US" dirty="0" smtClean="0"/>
              <a:t># </a:t>
            </a:r>
            <a:r>
              <a:rPr lang="en-US" dirty="0" err="1" smtClean="0"/>
              <a:t>codewords</a:t>
            </a:r>
            <a:endParaRPr lang="en-US" dirty="0"/>
          </a:p>
        </p:txBody>
      </p:sp>
      <p:sp>
        <p:nvSpPr>
          <p:cNvPr id="73" name="Chord 72"/>
          <p:cNvSpPr/>
          <p:nvPr/>
        </p:nvSpPr>
        <p:spPr>
          <a:xfrm>
            <a:off x="2123728" y="3924672"/>
            <a:ext cx="4248472" cy="1664568"/>
          </a:xfrm>
          <a:prstGeom prst="chord">
            <a:avLst>
              <a:gd name="adj1" fmla="val 5422415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hord 73"/>
          <p:cNvSpPr/>
          <p:nvPr/>
        </p:nvSpPr>
        <p:spPr>
          <a:xfrm>
            <a:off x="2267744" y="3068960"/>
            <a:ext cx="4248472" cy="1664568"/>
          </a:xfrm>
          <a:prstGeom prst="chord">
            <a:avLst>
              <a:gd name="adj1" fmla="val 5422415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hord 74"/>
          <p:cNvSpPr/>
          <p:nvPr/>
        </p:nvSpPr>
        <p:spPr>
          <a:xfrm>
            <a:off x="2051720" y="3564632"/>
            <a:ext cx="4248472" cy="1664568"/>
          </a:xfrm>
          <a:prstGeom prst="chord">
            <a:avLst>
              <a:gd name="adj1" fmla="val 5422415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087736" y="468915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15728" y="4293096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231752" y="3825056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3961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Arrow Connector 61"/>
          <p:cNvCxnSpPr/>
          <p:nvPr/>
        </p:nvCxnSpPr>
        <p:spPr>
          <a:xfrm>
            <a:off x="1187624" y="5688040"/>
            <a:ext cx="698477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1763688" y="1196752"/>
            <a:ext cx="0" cy="48965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64" name="TextBox 63"/>
              <p:cNvSpPr txBox="1"/>
              <p:nvPr/>
            </p:nvSpPr>
            <p:spPr>
              <a:xfrm>
                <a:off x="4095277" y="6300028"/>
                <a:ext cx="11247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277" y="6300028"/>
                <a:ext cx="1124795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1763688" y="5733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7308304" y="573325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67" name="Chord 66"/>
          <p:cNvSpPr/>
          <p:nvPr/>
        </p:nvSpPr>
        <p:spPr>
          <a:xfrm rot="5400000">
            <a:off x="1058888" y="2852936"/>
            <a:ext cx="7128792" cy="5688632"/>
          </a:xfrm>
          <a:prstGeom prst="chord">
            <a:avLst>
              <a:gd name="adj1" fmla="val 5401567"/>
              <a:gd name="adj2" fmla="val 16200000"/>
            </a:avLst>
          </a:prstGeom>
          <a:gradFill flip="none" rotWithShape="1">
            <a:gsLst>
              <a:gs pos="53000">
                <a:schemeClr val="tx1"/>
              </a:gs>
              <a:gs pos="54000">
                <a:srgbClr val="FFFFFF"/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251520" y="2924944"/>
            <a:ext cx="1380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ogarithm of</a:t>
            </a:r>
          </a:p>
          <a:p>
            <a:r>
              <a:rPr lang="en-US" dirty="0" smtClean="0"/>
              <a:t># </a:t>
            </a:r>
            <a:r>
              <a:rPr lang="en-US" dirty="0" err="1" smtClean="0"/>
              <a:t>codewords</a:t>
            </a:r>
            <a:endParaRPr lang="en-US" dirty="0"/>
          </a:p>
        </p:txBody>
      </p:sp>
      <p:sp>
        <p:nvSpPr>
          <p:cNvPr id="73" name="Chord 72"/>
          <p:cNvSpPr/>
          <p:nvPr/>
        </p:nvSpPr>
        <p:spPr>
          <a:xfrm>
            <a:off x="2086000" y="4077072"/>
            <a:ext cx="4238600" cy="1256928"/>
          </a:xfrm>
          <a:prstGeom prst="chord">
            <a:avLst>
              <a:gd name="adj1" fmla="val 5422415"/>
              <a:gd name="adj2" fmla="val 1611437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hord 73"/>
          <p:cNvSpPr/>
          <p:nvPr/>
        </p:nvSpPr>
        <p:spPr>
          <a:xfrm>
            <a:off x="2362200" y="3505200"/>
            <a:ext cx="4191000" cy="1228328"/>
          </a:xfrm>
          <a:prstGeom prst="chord">
            <a:avLst>
              <a:gd name="adj1" fmla="val 5422415"/>
              <a:gd name="adj2" fmla="val 1602965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hord 74"/>
          <p:cNvSpPr/>
          <p:nvPr/>
        </p:nvSpPr>
        <p:spPr>
          <a:xfrm>
            <a:off x="2209800" y="3200400"/>
            <a:ext cx="4172272" cy="1207368"/>
          </a:xfrm>
          <a:prstGeom prst="chord">
            <a:avLst>
              <a:gd name="adj1" fmla="val 5422415"/>
              <a:gd name="adj2" fmla="val 1611437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732240" y="2132856"/>
            <a:ext cx="207505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Too </a:t>
            </a:r>
            <a:r>
              <a:rPr lang="en-US" sz="2000" b="1" u="sng" dirty="0" smtClean="0"/>
              <a:t>few</a:t>
            </a:r>
            <a:r>
              <a:rPr lang="en-US" b="1" dirty="0" smtClean="0"/>
              <a:t> </a:t>
            </a:r>
            <a:r>
              <a:rPr lang="en-US" b="1" dirty="0" err="1" smtClean="0"/>
              <a:t>codewords</a:t>
            </a:r>
            <a:endParaRPr lang="en-US" b="1" dirty="0"/>
          </a:p>
          <a:p>
            <a:r>
              <a:rPr lang="en-US" b="1" dirty="0" smtClean="0"/>
              <a:t>=&gt; Not deniable</a:t>
            </a:r>
            <a:endParaRPr lang="en-US" b="1" dirty="0"/>
          </a:p>
        </p:txBody>
      </p:sp>
      <p:sp>
        <p:nvSpPr>
          <p:cNvPr id="22" name="Oval 21"/>
          <p:cNvSpPr/>
          <p:nvPr/>
        </p:nvSpPr>
        <p:spPr>
          <a:xfrm>
            <a:off x="2087736" y="468915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Theorem 4 – unexpected detour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5815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hord 87"/>
          <p:cNvSpPr/>
          <p:nvPr/>
        </p:nvSpPr>
        <p:spPr>
          <a:xfrm>
            <a:off x="2267744" y="2636912"/>
            <a:ext cx="2710110" cy="361695"/>
          </a:xfrm>
          <a:prstGeom prst="chord">
            <a:avLst>
              <a:gd name="adj1" fmla="val 5422416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Chord 88"/>
          <p:cNvSpPr/>
          <p:nvPr/>
        </p:nvSpPr>
        <p:spPr>
          <a:xfrm>
            <a:off x="2293938" y="2708920"/>
            <a:ext cx="2710110" cy="361695"/>
          </a:xfrm>
          <a:prstGeom prst="chord">
            <a:avLst>
              <a:gd name="adj1" fmla="val 5422416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hord 90"/>
          <p:cNvSpPr/>
          <p:nvPr/>
        </p:nvSpPr>
        <p:spPr>
          <a:xfrm>
            <a:off x="2267744" y="2851281"/>
            <a:ext cx="2710110" cy="361695"/>
          </a:xfrm>
          <a:prstGeom prst="chord">
            <a:avLst>
              <a:gd name="adj1" fmla="val 5422416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Chord 84"/>
          <p:cNvSpPr/>
          <p:nvPr/>
        </p:nvSpPr>
        <p:spPr>
          <a:xfrm>
            <a:off x="2483768" y="1422068"/>
            <a:ext cx="3384376" cy="1574884"/>
          </a:xfrm>
          <a:prstGeom prst="chord">
            <a:avLst>
              <a:gd name="adj1" fmla="val 5422416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hord 74"/>
          <p:cNvSpPr/>
          <p:nvPr/>
        </p:nvSpPr>
        <p:spPr>
          <a:xfrm>
            <a:off x="2333356" y="2027327"/>
            <a:ext cx="5760640" cy="1210876"/>
          </a:xfrm>
          <a:prstGeom prst="chord">
            <a:avLst>
              <a:gd name="adj1" fmla="val 5422416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Chord 77"/>
          <p:cNvSpPr/>
          <p:nvPr/>
        </p:nvSpPr>
        <p:spPr>
          <a:xfrm>
            <a:off x="2392886" y="2251650"/>
            <a:ext cx="5398612" cy="1010341"/>
          </a:xfrm>
          <a:prstGeom prst="chord">
            <a:avLst>
              <a:gd name="adj1" fmla="val 5422416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14" name="TextBox 13"/>
              <p:cNvSpPr txBox="1"/>
              <p:nvPr/>
            </p:nvSpPr>
            <p:spPr>
              <a:xfrm>
                <a:off x="7567328" y="5620598"/>
                <a:ext cx="11247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𝐲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328" y="5620598"/>
                <a:ext cx="1124795" cy="369332"/>
              </a:xfrm>
              <a:prstGeom prst="rect">
                <a:avLst/>
              </a:prstGeom>
              <a:blipFill rotWithShape="0">
                <a:blip r:embed="rId2"/>
                <a:stretch>
                  <a:fillRect t="-6557" b="-1311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750034" y="55079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92280" y="544522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26" name="TextBox 25"/>
              <p:cNvSpPr txBox="1"/>
              <p:nvPr/>
            </p:nvSpPr>
            <p:spPr>
              <a:xfrm>
                <a:off x="4320356" y="5941588"/>
                <a:ext cx="2051844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HK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HK" i="1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altLang="zh-HK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H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altLang="zh-H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356" y="5941588"/>
                <a:ext cx="2051844" cy="372410"/>
              </a:xfrm>
              <a:prstGeom prst="rect">
                <a:avLst/>
              </a:prstGeom>
              <a:blipFill rotWithShape="0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28" name="TextBox 27"/>
              <p:cNvSpPr txBox="1"/>
              <p:nvPr/>
            </p:nvSpPr>
            <p:spPr>
              <a:xfrm>
                <a:off x="3195309" y="5967684"/>
                <a:ext cx="11340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HK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HK" i="1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altLang="zh-HK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H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altLang="zh-H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309" y="5967684"/>
                <a:ext cx="1134028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30" name="TextBox 29"/>
              <p:cNvSpPr txBox="1"/>
              <p:nvPr/>
            </p:nvSpPr>
            <p:spPr>
              <a:xfrm>
                <a:off x="1154737" y="5971006"/>
                <a:ext cx="2051844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𝑂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737" y="5971006"/>
                <a:ext cx="2051844" cy="372410"/>
              </a:xfrm>
              <a:prstGeom prst="rect">
                <a:avLst/>
              </a:prstGeom>
              <a:blipFill rotWithShape="0">
                <a:blip r:embed="rId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51520" y="395372"/>
            <a:ext cx="1804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og(# </a:t>
            </a:r>
            <a:r>
              <a:rPr lang="en-US" dirty="0" err="1" smtClean="0"/>
              <a:t>codewords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hord 4"/>
          <p:cNvSpPr/>
          <p:nvPr/>
        </p:nvSpPr>
        <p:spPr>
          <a:xfrm rot="5400000">
            <a:off x="2301704" y="718135"/>
            <a:ext cx="4697970" cy="5160821"/>
          </a:xfrm>
          <a:prstGeom prst="chord">
            <a:avLst>
              <a:gd name="adj1" fmla="val 5401567"/>
              <a:gd name="adj2" fmla="val 1620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547664" y="3292476"/>
            <a:ext cx="63367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70279" y="332656"/>
            <a:ext cx="0" cy="322688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47664" y="5466186"/>
            <a:ext cx="63367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070279" y="3761608"/>
            <a:ext cx="0" cy="19716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2218565" y="4444139"/>
            <a:ext cx="3793595" cy="1027639"/>
          </a:xfrm>
          <a:custGeom>
            <a:avLst/>
            <a:gdLst>
              <a:gd name="connsiteX0" fmla="*/ 0 w 2975212"/>
              <a:gd name="connsiteY0" fmla="*/ 655135 h 657192"/>
              <a:gd name="connsiteX1" fmla="*/ 655092 w 2975212"/>
              <a:gd name="connsiteY1" fmla="*/ 477714 h 657192"/>
              <a:gd name="connsiteX2" fmla="*/ 1160059 w 2975212"/>
              <a:gd name="connsiteY2" fmla="*/ 43 h 657192"/>
              <a:gd name="connsiteX3" fmla="*/ 1692322 w 2975212"/>
              <a:gd name="connsiteY3" fmla="*/ 450419 h 657192"/>
              <a:gd name="connsiteX4" fmla="*/ 2224585 w 2975212"/>
              <a:gd name="connsiteY4" fmla="*/ 627840 h 657192"/>
              <a:gd name="connsiteX5" fmla="*/ 2975212 w 2975212"/>
              <a:gd name="connsiteY5" fmla="*/ 655135 h 657192"/>
              <a:gd name="connsiteX0" fmla="*/ 0 w 2975212"/>
              <a:gd name="connsiteY0" fmla="*/ 655470 h 657527"/>
              <a:gd name="connsiteX1" fmla="*/ 696035 w 2975212"/>
              <a:gd name="connsiteY1" fmla="*/ 532640 h 657527"/>
              <a:gd name="connsiteX2" fmla="*/ 1160059 w 2975212"/>
              <a:gd name="connsiteY2" fmla="*/ 378 h 657527"/>
              <a:gd name="connsiteX3" fmla="*/ 1692322 w 2975212"/>
              <a:gd name="connsiteY3" fmla="*/ 450754 h 657527"/>
              <a:gd name="connsiteX4" fmla="*/ 2224585 w 2975212"/>
              <a:gd name="connsiteY4" fmla="*/ 628175 h 657527"/>
              <a:gd name="connsiteX5" fmla="*/ 2975212 w 2975212"/>
              <a:gd name="connsiteY5" fmla="*/ 655470 h 657527"/>
              <a:gd name="connsiteX0" fmla="*/ 0 w 2975212"/>
              <a:gd name="connsiteY0" fmla="*/ 655470 h 657527"/>
              <a:gd name="connsiteX1" fmla="*/ 696035 w 2975212"/>
              <a:gd name="connsiteY1" fmla="*/ 532640 h 657527"/>
              <a:gd name="connsiteX2" fmla="*/ 1255593 w 2975212"/>
              <a:gd name="connsiteY2" fmla="*/ 378 h 657527"/>
              <a:gd name="connsiteX3" fmla="*/ 1692322 w 2975212"/>
              <a:gd name="connsiteY3" fmla="*/ 450754 h 657527"/>
              <a:gd name="connsiteX4" fmla="*/ 2224585 w 2975212"/>
              <a:gd name="connsiteY4" fmla="*/ 628175 h 657527"/>
              <a:gd name="connsiteX5" fmla="*/ 2975212 w 2975212"/>
              <a:gd name="connsiteY5" fmla="*/ 655470 h 657527"/>
              <a:gd name="connsiteX0" fmla="*/ 0 w 2975212"/>
              <a:gd name="connsiteY0" fmla="*/ 655252 h 656593"/>
              <a:gd name="connsiteX1" fmla="*/ 696035 w 2975212"/>
              <a:gd name="connsiteY1" fmla="*/ 532422 h 656593"/>
              <a:gd name="connsiteX2" fmla="*/ 1255593 w 2975212"/>
              <a:gd name="connsiteY2" fmla="*/ 160 h 656593"/>
              <a:gd name="connsiteX3" fmla="*/ 1760561 w 2975212"/>
              <a:gd name="connsiteY3" fmla="*/ 477831 h 656593"/>
              <a:gd name="connsiteX4" fmla="*/ 2224585 w 2975212"/>
              <a:gd name="connsiteY4" fmla="*/ 627957 h 656593"/>
              <a:gd name="connsiteX5" fmla="*/ 2975212 w 2975212"/>
              <a:gd name="connsiteY5" fmla="*/ 655252 h 656593"/>
              <a:gd name="connsiteX0" fmla="*/ 0 w 3085325"/>
              <a:gd name="connsiteY0" fmla="*/ 655252 h 689910"/>
              <a:gd name="connsiteX1" fmla="*/ 696035 w 3085325"/>
              <a:gd name="connsiteY1" fmla="*/ 532422 h 689910"/>
              <a:gd name="connsiteX2" fmla="*/ 1255593 w 3085325"/>
              <a:gd name="connsiteY2" fmla="*/ 160 h 689910"/>
              <a:gd name="connsiteX3" fmla="*/ 1760561 w 3085325"/>
              <a:gd name="connsiteY3" fmla="*/ 477831 h 689910"/>
              <a:gd name="connsiteX4" fmla="*/ 2224585 w 3085325"/>
              <a:gd name="connsiteY4" fmla="*/ 627957 h 689910"/>
              <a:gd name="connsiteX5" fmla="*/ 3085325 w 3085325"/>
              <a:gd name="connsiteY5" fmla="*/ 689644 h 689910"/>
              <a:gd name="connsiteX0" fmla="*/ 0 w 3063303"/>
              <a:gd name="connsiteY0" fmla="*/ 678180 h 689910"/>
              <a:gd name="connsiteX1" fmla="*/ 674013 w 3063303"/>
              <a:gd name="connsiteY1" fmla="*/ 532422 h 689910"/>
              <a:gd name="connsiteX2" fmla="*/ 1233571 w 3063303"/>
              <a:gd name="connsiteY2" fmla="*/ 160 h 689910"/>
              <a:gd name="connsiteX3" fmla="*/ 1738539 w 3063303"/>
              <a:gd name="connsiteY3" fmla="*/ 477831 h 689910"/>
              <a:gd name="connsiteX4" fmla="*/ 2202563 w 3063303"/>
              <a:gd name="connsiteY4" fmla="*/ 627957 h 689910"/>
              <a:gd name="connsiteX5" fmla="*/ 3063303 w 3063303"/>
              <a:gd name="connsiteY5" fmla="*/ 689644 h 689910"/>
              <a:gd name="connsiteX0" fmla="*/ 0 w 3063303"/>
              <a:gd name="connsiteY0" fmla="*/ 679498 h 691228"/>
              <a:gd name="connsiteX1" fmla="*/ 674013 w 3063303"/>
              <a:gd name="connsiteY1" fmla="*/ 533740 h 691228"/>
              <a:gd name="connsiteX2" fmla="*/ 964483 w 3063303"/>
              <a:gd name="connsiteY2" fmla="*/ 336394 h 691228"/>
              <a:gd name="connsiteX3" fmla="*/ 1233571 w 3063303"/>
              <a:gd name="connsiteY3" fmla="*/ 1478 h 691228"/>
              <a:gd name="connsiteX4" fmla="*/ 1738539 w 3063303"/>
              <a:gd name="connsiteY4" fmla="*/ 479149 h 691228"/>
              <a:gd name="connsiteX5" fmla="*/ 2202563 w 3063303"/>
              <a:gd name="connsiteY5" fmla="*/ 629275 h 691228"/>
              <a:gd name="connsiteX6" fmla="*/ 3063303 w 3063303"/>
              <a:gd name="connsiteY6" fmla="*/ 690962 h 691228"/>
              <a:gd name="connsiteX0" fmla="*/ 0 w 3063303"/>
              <a:gd name="connsiteY0" fmla="*/ 679498 h 691228"/>
              <a:gd name="connsiteX1" fmla="*/ 629968 w 3063303"/>
              <a:gd name="connsiteY1" fmla="*/ 591060 h 691228"/>
              <a:gd name="connsiteX2" fmla="*/ 964483 w 3063303"/>
              <a:gd name="connsiteY2" fmla="*/ 336394 h 691228"/>
              <a:gd name="connsiteX3" fmla="*/ 1233571 w 3063303"/>
              <a:gd name="connsiteY3" fmla="*/ 1478 h 691228"/>
              <a:gd name="connsiteX4" fmla="*/ 1738539 w 3063303"/>
              <a:gd name="connsiteY4" fmla="*/ 479149 h 691228"/>
              <a:gd name="connsiteX5" fmla="*/ 2202563 w 3063303"/>
              <a:gd name="connsiteY5" fmla="*/ 629275 h 691228"/>
              <a:gd name="connsiteX6" fmla="*/ 3063303 w 3063303"/>
              <a:gd name="connsiteY6" fmla="*/ 690962 h 691228"/>
              <a:gd name="connsiteX0" fmla="*/ 0 w 3063303"/>
              <a:gd name="connsiteY0" fmla="*/ 768535 h 780265"/>
              <a:gd name="connsiteX1" fmla="*/ 629968 w 3063303"/>
              <a:gd name="connsiteY1" fmla="*/ 680097 h 780265"/>
              <a:gd name="connsiteX2" fmla="*/ 964483 w 3063303"/>
              <a:gd name="connsiteY2" fmla="*/ 425431 h 780265"/>
              <a:gd name="connsiteX3" fmla="*/ 1233571 w 3063303"/>
              <a:gd name="connsiteY3" fmla="*/ 90515 h 780265"/>
              <a:gd name="connsiteX4" fmla="*/ 1371900 w 3063303"/>
              <a:gd name="connsiteY4" fmla="*/ 35652 h 780265"/>
              <a:gd name="connsiteX5" fmla="*/ 1738539 w 3063303"/>
              <a:gd name="connsiteY5" fmla="*/ 568186 h 780265"/>
              <a:gd name="connsiteX6" fmla="*/ 2202563 w 3063303"/>
              <a:gd name="connsiteY6" fmla="*/ 718312 h 780265"/>
              <a:gd name="connsiteX7" fmla="*/ 3063303 w 3063303"/>
              <a:gd name="connsiteY7" fmla="*/ 779999 h 780265"/>
              <a:gd name="connsiteX0" fmla="*/ 0 w 3063303"/>
              <a:gd name="connsiteY0" fmla="*/ 743603 h 755333"/>
              <a:gd name="connsiteX1" fmla="*/ 629968 w 3063303"/>
              <a:gd name="connsiteY1" fmla="*/ 655165 h 755333"/>
              <a:gd name="connsiteX2" fmla="*/ 964483 w 3063303"/>
              <a:gd name="connsiteY2" fmla="*/ 400499 h 755333"/>
              <a:gd name="connsiteX3" fmla="*/ 1233571 w 3063303"/>
              <a:gd name="connsiteY3" fmla="*/ 65583 h 755333"/>
              <a:gd name="connsiteX4" fmla="*/ 1371900 w 3063303"/>
              <a:gd name="connsiteY4" fmla="*/ 10720 h 755333"/>
              <a:gd name="connsiteX5" fmla="*/ 1459990 w 3063303"/>
              <a:gd name="connsiteY5" fmla="*/ 343179 h 755333"/>
              <a:gd name="connsiteX6" fmla="*/ 1738539 w 3063303"/>
              <a:gd name="connsiteY6" fmla="*/ 543254 h 755333"/>
              <a:gd name="connsiteX7" fmla="*/ 2202563 w 3063303"/>
              <a:gd name="connsiteY7" fmla="*/ 693380 h 755333"/>
              <a:gd name="connsiteX8" fmla="*/ 3063303 w 3063303"/>
              <a:gd name="connsiteY8" fmla="*/ 755067 h 755333"/>
              <a:gd name="connsiteX0" fmla="*/ 0 w 3063303"/>
              <a:gd name="connsiteY0" fmla="*/ 743603 h 755333"/>
              <a:gd name="connsiteX1" fmla="*/ 629968 w 3063303"/>
              <a:gd name="connsiteY1" fmla="*/ 655165 h 755333"/>
              <a:gd name="connsiteX2" fmla="*/ 964483 w 3063303"/>
              <a:gd name="connsiteY2" fmla="*/ 400499 h 755333"/>
              <a:gd name="connsiteX3" fmla="*/ 1233571 w 3063303"/>
              <a:gd name="connsiteY3" fmla="*/ 65583 h 755333"/>
              <a:gd name="connsiteX4" fmla="*/ 1371900 w 3063303"/>
              <a:gd name="connsiteY4" fmla="*/ 10720 h 755333"/>
              <a:gd name="connsiteX5" fmla="*/ 1459990 w 3063303"/>
              <a:gd name="connsiteY5" fmla="*/ 343179 h 755333"/>
              <a:gd name="connsiteX6" fmla="*/ 1603136 w 3063303"/>
              <a:gd name="connsiteY6" fmla="*/ 308786 h 755333"/>
              <a:gd name="connsiteX7" fmla="*/ 1738539 w 3063303"/>
              <a:gd name="connsiteY7" fmla="*/ 543254 h 755333"/>
              <a:gd name="connsiteX8" fmla="*/ 2202563 w 3063303"/>
              <a:gd name="connsiteY8" fmla="*/ 693380 h 755333"/>
              <a:gd name="connsiteX9" fmla="*/ 3063303 w 3063303"/>
              <a:gd name="connsiteY9" fmla="*/ 755067 h 755333"/>
              <a:gd name="connsiteX0" fmla="*/ 0 w 3063303"/>
              <a:gd name="connsiteY0" fmla="*/ 737407 h 749137"/>
              <a:gd name="connsiteX1" fmla="*/ 629968 w 3063303"/>
              <a:gd name="connsiteY1" fmla="*/ 648969 h 749137"/>
              <a:gd name="connsiteX2" fmla="*/ 964483 w 3063303"/>
              <a:gd name="connsiteY2" fmla="*/ 394303 h 749137"/>
              <a:gd name="connsiteX3" fmla="*/ 1151674 w 3063303"/>
              <a:gd name="connsiteY3" fmla="*/ 27451 h 749137"/>
              <a:gd name="connsiteX4" fmla="*/ 1233571 w 3063303"/>
              <a:gd name="connsiteY4" fmla="*/ 59387 h 749137"/>
              <a:gd name="connsiteX5" fmla="*/ 1371900 w 3063303"/>
              <a:gd name="connsiteY5" fmla="*/ 4524 h 749137"/>
              <a:gd name="connsiteX6" fmla="*/ 1459990 w 3063303"/>
              <a:gd name="connsiteY6" fmla="*/ 336983 h 749137"/>
              <a:gd name="connsiteX7" fmla="*/ 1603136 w 3063303"/>
              <a:gd name="connsiteY7" fmla="*/ 302590 h 749137"/>
              <a:gd name="connsiteX8" fmla="*/ 1738539 w 3063303"/>
              <a:gd name="connsiteY8" fmla="*/ 537058 h 749137"/>
              <a:gd name="connsiteX9" fmla="*/ 2202563 w 3063303"/>
              <a:gd name="connsiteY9" fmla="*/ 687184 h 749137"/>
              <a:gd name="connsiteX10" fmla="*/ 3063303 w 3063303"/>
              <a:gd name="connsiteY10" fmla="*/ 748871 h 749137"/>
              <a:gd name="connsiteX0" fmla="*/ 0 w 3063303"/>
              <a:gd name="connsiteY0" fmla="*/ 737407 h 749137"/>
              <a:gd name="connsiteX1" fmla="*/ 629968 w 3063303"/>
              <a:gd name="connsiteY1" fmla="*/ 648969 h 749137"/>
              <a:gd name="connsiteX2" fmla="*/ 964483 w 3063303"/>
              <a:gd name="connsiteY2" fmla="*/ 394303 h 749137"/>
              <a:gd name="connsiteX3" fmla="*/ 1056855 w 3063303"/>
              <a:gd name="connsiteY3" fmla="*/ 93609 h 749137"/>
              <a:gd name="connsiteX4" fmla="*/ 1151674 w 3063303"/>
              <a:gd name="connsiteY4" fmla="*/ 27451 h 749137"/>
              <a:gd name="connsiteX5" fmla="*/ 1233571 w 3063303"/>
              <a:gd name="connsiteY5" fmla="*/ 59387 h 749137"/>
              <a:gd name="connsiteX6" fmla="*/ 1371900 w 3063303"/>
              <a:gd name="connsiteY6" fmla="*/ 4524 h 749137"/>
              <a:gd name="connsiteX7" fmla="*/ 1459990 w 3063303"/>
              <a:gd name="connsiteY7" fmla="*/ 336983 h 749137"/>
              <a:gd name="connsiteX8" fmla="*/ 1603136 w 3063303"/>
              <a:gd name="connsiteY8" fmla="*/ 302590 h 749137"/>
              <a:gd name="connsiteX9" fmla="*/ 1738539 w 3063303"/>
              <a:gd name="connsiteY9" fmla="*/ 537058 h 749137"/>
              <a:gd name="connsiteX10" fmla="*/ 2202563 w 3063303"/>
              <a:gd name="connsiteY10" fmla="*/ 687184 h 749137"/>
              <a:gd name="connsiteX11" fmla="*/ 3063303 w 3063303"/>
              <a:gd name="connsiteY11" fmla="*/ 748871 h 749137"/>
              <a:gd name="connsiteX0" fmla="*/ 0 w 3063303"/>
              <a:gd name="connsiteY0" fmla="*/ 737407 h 749137"/>
              <a:gd name="connsiteX1" fmla="*/ 629968 w 3063303"/>
              <a:gd name="connsiteY1" fmla="*/ 648969 h 749137"/>
              <a:gd name="connsiteX2" fmla="*/ 964483 w 3063303"/>
              <a:gd name="connsiteY2" fmla="*/ 394303 h 749137"/>
              <a:gd name="connsiteX3" fmla="*/ 1023554 w 3063303"/>
              <a:gd name="connsiteY3" fmla="*/ 381645 h 749137"/>
              <a:gd name="connsiteX4" fmla="*/ 1056855 w 3063303"/>
              <a:gd name="connsiteY4" fmla="*/ 93609 h 749137"/>
              <a:gd name="connsiteX5" fmla="*/ 1151674 w 3063303"/>
              <a:gd name="connsiteY5" fmla="*/ 27451 h 749137"/>
              <a:gd name="connsiteX6" fmla="*/ 1233571 w 3063303"/>
              <a:gd name="connsiteY6" fmla="*/ 59387 h 749137"/>
              <a:gd name="connsiteX7" fmla="*/ 1371900 w 3063303"/>
              <a:gd name="connsiteY7" fmla="*/ 4524 h 749137"/>
              <a:gd name="connsiteX8" fmla="*/ 1459990 w 3063303"/>
              <a:gd name="connsiteY8" fmla="*/ 336983 h 749137"/>
              <a:gd name="connsiteX9" fmla="*/ 1603136 w 3063303"/>
              <a:gd name="connsiteY9" fmla="*/ 302590 h 749137"/>
              <a:gd name="connsiteX10" fmla="*/ 1738539 w 3063303"/>
              <a:gd name="connsiteY10" fmla="*/ 537058 h 749137"/>
              <a:gd name="connsiteX11" fmla="*/ 2202563 w 3063303"/>
              <a:gd name="connsiteY11" fmla="*/ 687184 h 749137"/>
              <a:gd name="connsiteX12" fmla="*/ 3063303 w 3063303"/>
              <a:gd name="connsiteY12" fmla="*/ 748871 h 749137"/>
              <a:gd name="connsiteX0" fmla="*/ 0 w 3063303"/>
              <a:gd name="connsiteY0" fmla="*/ 737407 h 749137"/>
              <a:gd name="connsiteX1" fmla="*/ 629968 w 3063303"/>
              <a:gd name="connsiteY1" fmla="*/ 648969 h 749137"/>
              <a:gd name="connsiteX2" fmla="*/ 898033 w 3063303"/>
              <a:gd name="connsiteY2" fmla="*/ 368310 h 749137"/>
              <a:gd name="connsiteX3" fmla="*/ 964483 w 3063303"/>
              <a:gd name="connsiteY3" fmla="*/ 394303 h 749137"/>
              <a:gd name="connsiteX4" fmla="*/ 1023554 w 3063303"/>
              <a:gd name="connsiteY4" fmla="*/ 381645 h 749137"/>
              <a:gd name="connsiteX5" fmla="*/ 1056855 w 3063303"/>
              <a:gd name="connsiteY5" fmla="*/ 93609 h 749137"/>
              <a:gd name="connsiteX6" fmla="*/ 1151674 w 3063303"/>
              <a:gd name="connsiteY6" fmla="*/ 27451 h 749137"/>
              <a:gd name="connsiteX7" fmla="*/ 1233571 w 3063303"/>
              <a:gd name="connsiteY7" fmla="*/ 59387 h 749137"/>
              <a:gd name="connsiteX8" fmla="*/ 1371900 w 3063303"/>
              <a:gd name="connsiteY8" fmla="*/ 4524 h 749137"/>
              <a:gd name="connsiteX9" fmla="*/ 1459990 w 3063303"/>
              <a:gd name="connsiteY9" fmla="*/ 336983 h 749137"/>
              <a:gd name="connsiteX10" fmla="*/ 1603136 w 3063303"/>
              <a:gd name="connsiteY10" fmla="*/ 302590 h 749137"/>
              <a:gd name="connsiteX11" fmla="*/ 1738539 w 3063303"/>
              <a:gd name="connsiteY11" fmla="*/ 537058 h 749137"/>
              <a:gd name="connsiteX12" fmla="*/ 2202563 w 3063303"/>
              <a:gd name="connsiteY12" fmla="*/ 687184 h 749137"/>
              <a:gd name="connsiteX13" fmla="*/ 3063303 w 3063303"/>
              <a:gd name="connsiteY13" fmla="*/ 748871 h 749137"/>
              <a:gd name="connsiteX0" fmla="*/ 0 w 3063303"/>
              <a:gd name="connsiteY0" fmla="*/ 737407 h 749137"/>
              <a:gd name="connsiteX1" fmla="*/ 629968 w 3063303"/>
              <a:gd name="connsiteY1" fmla="*/ 648969 h 749137"/>
              <a:gd name="connsiteX2" fmla="*/ 818622 w 3063303"/>
              <a:gd name="connsiteY2" fmla="*/ 472323 h 749137"/>
              <a:gd name="connsiteX3" fmla="*/ 898033 w 3063303"/>
              <a:gd name="connsiteY3" fmla="*/ 368310 h 749137"/>
              <a:gd name="connsiteX4" fmla="*/ 964483 w 3063303"/>
              <a:gd name="connsiteY4" fmla="*/ 394303 h 749137"/>
              <a:gd name="connsiteX5" fmla="*/ 1023554 w 3063303"/>
              <a:gd name="connsiteY5" fmla="*/ 381645 h 749137"/>
              <a:gd name="connsiteX6" fmla="*/ 1056855 w 3063303"/>
              <a:gd name="connsiteY6" fmla="*/ 93609 h 749137"/>
              <a:gd name="connsiteX7" fmla="*/ 1151674 w 3063303"/>
              <a:gd name="connsiteY7" fmla="*/ 27451 h 749137"/>
              <a:gd name="connsiteX8" fmla="*/ 1233571 w 3063303"/>
              <a:gd name="connsiteY8" fmla="*/ 59387 h 749137"/>
              <a:gd name="connsiteX9" fmla="*/ 1371900 w 3063303"/>
              <a:gd name="connsiteY9" fmla="*/ 4524 h 749137"/>
              <a:gd name="connsiteX10" fmla="*/ 1459990 w 3063303"/>
              <a:gd name="connsiteY10" fmla="*/ 336983 h 749137"/>
              <a:gd name="connsiteX11" fmla="*/ 1603136 w 3063303"/>
              <a:gd name="connsiteY11" fmla="*/ 302590 h 749137"/>
              <a:gd name="connsiteX12" fmla="*/ 1738539 w 3063303"/>
              <a:gd name="connsiteY12" fmla="*/ 537058 h 749137"/>
              <a:gd name="connsiteX13" fmla="*/ 2202563 w 3063303"/>
              <a:gd name="connsiteY13" fmla="*/ 687184 h 749137"/>
              <a:gd name="connsiteX14" fmla="*/ 3063303 w 3063303"/>
              <a:gd name="connsiteY14" fmla="*/ 748871 h 749137"/>
              <a:gd name="connsiteX0" fmla="*/ 0 w 3063303"/>
              <a:gd name="connsiteY0" fmla="*/ 737407 h 749137"/>
              <a:gd name="connsiteX1" fmla="*/ 629968 w 3063303"/>
              <a:gd name="connsiteY1" fmla="*/ 648969 h 749137"/>
              <a:gd name="connsiteX2" fmla="*/ 757142 w 3063303"/>
              <a:gd name="connsiteY2" fmla="*/ 627009 h 749137"/>
              <a:gd name="connsiteX3" fmla="*/ 818622 w 3063303"/>
              <a:gd name="connsiteY3" fmla="*/ 472323 h 749137"/>
              <a:gd name="connsiteX4" fmla="*/ 898033 w 3063303"/>
              <a:gd name="connsiteY4" fmla="*/ 368310 h 749137"/>
              <a:gd name="connsiteX5" fmla="*/ 964483 w 3063303"/>
              <a:gd name="connsiteY5" fmla="*/ 394303 h 749137"/>
              <a:gd name="connsiteX6" fmla="*/ 1023554 w 3063303"/>
              <a:gd name="connsiteY6" fmla="*/ 381645 h 749137"/>
              <a:gd name="connsiteX7" fmla="*/ 1056855 w 3063303"/>
              <a:gd name="connsiteY7" fmla="*/ 93609 h 749137"/>
              <a:gd name="connsiteX8" fmla="*/ 1151674 w 3063303"/>
              <a:gd name="connsiteY8" fmla="*/ 27451 h 749137"/>
              <a:gd name="connsiteX9" fmla="*/ 1233571 w 3063303"/>
              <a:gd name="connsiteY9" fmla="*/ 59387 h 749137"/>
              <a:gd name="connsiteX10" fmla="*/ 1371900 w 3063303"/>
              <a:gd name="connsiteY10" fmla="*/ 4524 h 749137"/>
              <a:gd name="connsiteX11" fmla="*/ 1459990 w 3063303"/>
              <a:gd name="connsiteY11" fmla="*/ 336983 h 749137"/>
              <a:gd name="connsiteX12" fmla="*/ 1603136 w 3063303"/>
              <a:gd name="connsiteY12" fmla="*/ 302590 h 749137"/>
              <a:gd name="connsiteX13" fmla="*/ 1738539 w 3063303"/>
              <a:gd name="connsiteY13" fmla="*/ 537058 h 749137"/>
              <a:gd name="connsiteX14" fmla="*/ 2202563 w 3063303"/>
              <a:gd name="connsiteY14" fmla="*/ 687184 h 749137"/>
              <a:gd name="connsiteX15" fmla="*/ 3063303 w 3063303"/>
              <a:gd name="connsiteY15" fmla="*/ 748871 h 749137"/>
              <a:gd name="connsiteX0" fmla="*/ 0 w 3063303"/>
              <a:gd name="connsiteY0" fmla="*/ 737407 h 749137"/>
              <a:gd name="connsiteX1" fmla="*/ 629968 w 3063303"/>
              <a:gd name="connsiteY1" fmla="*/ 648969 h 749137"/>
              <a:gd name="connsiteX2" fmla="*/ 757142 w 3063303"/>
              <a:gd name="connsiteY2" fmla="*/ 627009 h 749137"/>
              <a:gd name="connsiteX3" fmla="*/ 818622 w 3063303"/>
              <a:gd name="connsiteY3" fmla="*/ 472323 h 749137"/>
              <a:gd name="connsiteX4" fmla="*/ 898033 w 3063303"/>
              <a:gd name="connsiteY4" fmla="*/ 368310 h 749137"/>
              <a:gd name="connsiteX5" fmla="*/ 964483 w 3063303"/>
              <a:gd name="connsiteY5" fmla="*/ 394303 h 749137"/>
              <a:gd name="connsiteX6" fmla="*/ 1023554 w 3063303"/>
              <a:gd name="connsiteY6" fmla="*/ 381645 h 749137"/>
              <a:gd name="connsiteX7" fmla="*/ 980006 w 3063303"/>
              <a:gd name="connsiteY7" fmla="*/ 218958 h 749137"/>
              <a:gd name="connsiteX8" fmla="*/ 1056855 w 3063303"/>
              <a:gd name="connsiteY8" fmla="*/ 93609 h 749137"/>
              <a:gd name="connsiteX9" fmla="*/ 1151674 w 3063303"/>
              <a:gd name="connsiteY9" fmla="*/ 27451 h 749137"/>
              <a:gd name="connsiteX10" fmla="*/ 1233571 w 3063303"/>
              <a:gd name="connsiteY10" fmla="*/ 59387 h 749137"/>
              <a:gd name="connsiteX11" fmla="*/ 1371900 w 3063303"/>
              <a:gd name="connsiteY11" fmla="*/ 4524 h 749137"/>
              <a:gd name="connsiteX12" fmla="*/ 1459990 w 3063303"/>
              <a:gd name="connsiteY12" fmla="*/ 336983 h 749137"/>
              <a:gd name="connsiteX13" fmla="*/ 1603136 w 3063303"/>
              <a:gd name="connsiteY13" fmla="*/ 302590 h 749137"/>
              <a:gd name="connsiteX14" fmla="*/ 1738539 w 3063303"/>
              <a:gd name="connsiteY14" fmla="*/ 537058 h 749137"/>
              <a:gd name="connsiteX15" fmla="*/ 2202563 w 3063303"/>
              <a:gd name="connsiteY15" fmla="*/ 687184 h 749137"/>
              <a:gd name="connsiteX16" fmla="*/ 3063303 w 3063303"/>
              <a:gd name="connsiteY16" fmla="*/ 748871 h 749137"/>
              <a:gd name="connsiteX0" fmla="*/ 0 w 3063303"/>
              <a:gd name="connsiteY0" fmla="*/ 735557 h 747287"/>
              <a:gd name="connsiteX1" fmla="*/ 629968 w 3063303"/>
              <a:gd name="connsiteY1" fmla="*/ 647119 h 747287"/>
              <a:gd name="connsiteX2" fmla="*/ 757142 w 3063303"/>
              <a:gd name="connsiteY2" fmla="*/ 625159 h 747287"/>
              <a:gd name="connsiteX3" fmla="*/ 818622 w 3063303"/>
              <a:gd name="connsiteY3" fmla="*/ 470473 h 747287"/>
              <a:gd name="connsiteX4" fmla="*/ 898033 w 3063303"/>
              <a:gd name="connsiteY4" fmla="*/ 366460 h 747287"/>
              <a:gd name="connsiteX5" fmla="*/ 964483 w 3063303"/>
              <a:gd name="connsiteY5" fmla="*/ 392453 h 747287"/>
              <a:gd name="connsiteX6" fmla="*/ 1023554 w 3063303"/>
              <a:gd name="connsiteY6" fmla="*/ 379795 h 747287"/>
              <a:gd name="connsiteX7" fmla="*/ 980006 w 3063303"/>
              <a:gd name="connsiteY7" fmla="*/ 217108 h 747287"/>
              <a:gd name="connsiteX8" fmla="*/ 1056855 w 3063303"/>
              <a:gd name="connsiteY8" fmla="*/ 91759 h 747287"/>
              <a:gd name="connsiteX9" fmla="*/ 1151674 w 3063303"/>
              <a:gd name="connsiteY9" fmla="*/ 25601 h 747287"/>
              <a:gd name="connsiteX10" fmla="*/ 1233571 w 3063303"/>
              <a:gd name="connsiteY10" fmla="*/ 57537 h 747287"/>
              <a:gd name="connsiteX11" fmla="*/ 1371900 w 3063303"/>
              <a:gd name="connsiteY11" fmla="*/ 2674 h 747287"/>
              <a:gd name="connsiteX12" fmla="*/ 1476965 w 3063303"/>
              <a:gd name="connsiteY12" fmla="*/ 102427 h 747287"/>
              <a:gd name="connsiteX13" fmla="*/ 1459990 w 3063303"/>
              <a:gd name="connsiteY13" fmla="*/ 335133 h 747287"/>
              <a:gd name="connsiteX14" fmla="*/ 1603136 w 3063303"/>
              <a:gd name="connsiteY14" fmla="*/ 300740 h 747287"/>
              <a:gd name="connsiteX15" fmla="*/ 1738539 w 3063303"/>
              <a:gd name="connsiteY15" fmla="*/ 535208 h 747287"/>
              <a:gd name="connsiteX16" fmla="*/ 2202563 w 3063303"/>
              <a:gd name="connsiteY16" fmla="*/ 685334 h 747287"/>
              <a:gd name="connsiteX17" fmla="*/ 3063303 w 3063303"/>
              <a:gd name="connsiteY17" fmla="*/ 747021 h 747287"/>
              <a:gd name="connsiteX0" fmla="*/ 0 w 3063303"/>
              <a:gd name="connsiteY0" fmla="*/ 763141 h 774871"/>
              <a:gd name="connsiteX1" fmla="*/ 629968 w 3063303"/>
              <a:gd name="connsiteY1" fmla="*/ 674703 h 774871"/>
              <a:gd name="connsiteX2" fmla="*/ 757142 w 3063303"/>
              <a:gd name="connsiteY2" fmla="*/ 652743 h 774871"/>
              <a:gd name="connsiteX3" fmla="*/ 818622 w 3063303"/>
              <a:gd name="connsiteY3" fmla="*/ 498057 h 774871"/>
              <a:gd name="connsiteX4" fmla="*/ 898033 w 3063303"/>
              <a:gd name="connsiteY4" fmla="*/ 394044 h 774871"/>
              <a:gd name="connsiteX5" fmla="*/ 964483 w 3063303"/>
              <a:gd name="connsiteY5" fmla="*/ 420037 h 774871"/>
              <a:gd name="connsiteX6" fmla="*/ 1023554 w 3063303"/>
              <a:gd name="connsiteY6" fmla="*/ 407379 h 774871"/>
              <a:gd name="connsiteX7" fmla="*/ 980006 w 3063303"/>
              <a:gd name="connsiteY7" fmla="*/ 244692 h 774871"/>
              <a:gd name="connsiteX8" fmla="*/ 1056855 w 3063303"/>
              <a:gd name="connsiteY8" fmla="*/ 119343 h 774871"/>
              <a:gd name="connsiteX9" fmla="*/ 1151674 w 3063303"/>
              <a:gd name="connsiteY9" fmla="*/ 53185 h 774871"/>
              <a:gd name="connsiteX10" fmla="*/ 1233571 w 3063303"/>
              <a:gd name="connsiteY10" fmla="*/ 85121 h 774871"/>
              <a:gd name="connsiteX11" fmla="*/ 1295088 w 3063303"/>
              <a:gd name="connsiteY11" fmla="*/ 1995 h 774871"/>
              <a:gd name="connsiteX12" fmla="*/ 1371900 w 3063303"/>
              <a:gd name="connsiteY12" fmla="*/ 30258 h 774871"/>
              <a:gd name="connsiteX13" fmla="*/ 1476965 w 3063303"/>
              <a:gd name="connsiteY13" fmla="*/ 130011 h 774871"/>
              <a:gd name="connsiteX14" fmla="*/ 1459990 w 3063303"/>
              <a:gd name="connsiteY14" fmla="*/ 362717 h 774871"/>
              <a:gd name="connsiteX15" fmla="*/ 1603136 w 3063303"/>
              <a:gd name="connsiteY15" fmla="*/ 328324 h 774871"/>
              <a:gd name="connsiteX16" fmla="*/ 1738539 w 3063303"/>
              <a:gd name="connsiteY16" fmla="*/ 562792 h 774871"/>
              <a:gd name="connsiteX17" fmla="*/ 2202563 w 3063303"/>
              <a:gd name="connsiteY17" fmla="*/ 712918 h 774871"/>
              <a:gd name="connsiteX18" fmla="*/ 3063303 w 3063303"/>
              <a:gd name="connsiteY18" fmla="*/ 774605 h 774871"/>
              <a:gd name="connsiteX0" fmla="*/ 0 w 3063303"/>
              <a:gd name="connsiteY0" fmla="*/ 763141 h 774871"/>
              <a:gd name="connsiteX1" fmla="*/ 629968 w 3063303"/>
              <a:gd name="connsiteY1" fmla="*/ 674703 h 774871"/>
              <a:gd name="connsiteX2" fmla="*/ 757142 w 3063303"/>
              <a:gd name="connsiteY2" fmla="*/ 652743 h 774871"/>
              <a:gd name="connsiteX3" fmla="*/ 818622 w 3063303"/>
              <a:gd name="connsiteY3" fmla="*/ 498057 h 774871"/>
              <a:gd name="connsiteX4" fmla="*/ 898033 w 3063303"/>
              <a:gd name="connsiteY4" fmla="*/ 394044 h 774871"/>
              <a:gd name="connsiteX5" fmla="*/ 964483 w 3063303"/>
              <a:gd name="connsiteY5" fmla="*/ 420037 h 774871"/>
              <a:gd name="connsiteX6" fmla="*/ 1023554 w 3063303"/>
              <a:gd name="connsiteY6" fmla="*/ 407379 h 774871"/>
              <a:gd name="connsiteX7" fmla="*/ 980006 w 3063303"/>
              <a:gd name="connsiteY7" fmla="*/ 244692 h 774871"/>
              <a:gd name="connsiteX8" fmla="*/ 1056855 w 3063303"/>
              <a:gd name="connsiteY8" fmla="*/ 119343 h 774871"/>
              <a:gd name="connsiteX9" fmla="*/ 1151674 w 3063303"/>
              <a:gd name="connsiteY9" fmla="*/ 53185 h 774871"/>
              <a:gd name="connsiteX10" fmla="*/ 1233571 w 3063303"/>
              <a:gd name="connsiteY10" fmla="*/ 85121 h 774871"/>
              <a:gd name="connsiteX11" fmla="*/ 1295088 w 3063303"/>
              <a:gd name="connsiteY11" fmla="*/ 1995 h 774871"/>
              <a:gd name="connsiteX12" fmla="*/ 1371900 w 3063303"/>
              <a:gd name="connsiteY12" fmla="*/ 30258 h 774871"/>
              <a:gd name="connsiteX13" fmla="*/ 1476965 w 3063303"/>
              <a:gd name="connsiteY13" fmla="*/ 130011 h 774871"/>
              <a:gd name="connsiteX14" fmla="*/ 1459990 w 3063303"/>
              <a:gd name="connsiteY14" fmla="*/ 362717 h 774871"/>
              <a:gd name="connsiteX15" fmla="*/ 1543568 w 3063303"/>
              <a:gd name="connsiteY15" fmla="*/ 420714 h 774871"/>
              <a:gd name="connsiteX16" fmla="*/ 1603136 w 3063303"/>
              <a:gd name="connsiteY16" fmla="*/ 328324 h 774871"/>
              <a:gd name="connsiteX17" fmla="*/ 1738539 w 3063303"/>
              <a:gd name="connsiteY17" fmla="*/ 562792 h 774871"/>
              <a:gd name="connsiteX18" fmla="*/ 2202563 w 3063303"/>
              <a:gd name="connsiteY18" fmla="*/ 712918 h 774871"/>
              <a:gd name="connsiteX19" fmla="*/ 3063303 w 3063303"/>
              <a:gd name="connsiteY19" fmla="*/ 774605 h 774871"/>
              <a:gd name="connsiteX0" fmla="*/ 0 w 3063303"/>
              <a:gd name="connsiteY0" fmla="*/ 763141 h 774871"/>
              <a:gd name="connsiteX1" fmla="*/ 629968 w 3063303"/>
              <a:gd name="connsiteY1" fmla="*/ 674703 h 774871"/>
              <a:gd name="connsiteX2" fmla="*/ 757142 w 3063303"/>
              <a:gd name="connsiteY2" fmla="*/ 652743 h 774871"/>
              <a:gd name="connsiteX3" fmla="*/ 818622 w 3063303"/>
              <a:gd name="connsiteY3" fmla="*/ 498057 h 774871"/>
              <a:gd name="connsiteX4" fmla="*/ 898033 w 3063303"/>
              <a:gd name="connsiteY4" fmla="*/ 394044 h 774871"/>
              <a:gd name="connsiteX5" fmla="*/ 964483 w 3063303"/>
              <a:gd name="connsiteY5" fmla="*/ 420037 h 774871"/>
              <a:gd name="connsiteX6" fmla="*/ 1023554 w 3063303"/>
              <a:gd name="connsiteY6" fmla="*/ 407379 h 774871"/>
              <a:gd name="connsiteX7" fmla="*/ 980006 w 3063303"/>
              <a:gd name="connsiteY7" fmla="*/ 244692 h 774871"/>
              <a:gd name="connsiteX8" fmla="*/ 1056855 w 3063303"/>
              <a:gd name="connsiteY8" fmla="*/ 119343 h 774871"/>
              <a:gd name="connsiteX9" fmla="*/ 1151674 w 3063303"/>
              <a:gd name="connsiteY9" fmla="*/ 53185 h 774871"/>
              <a:gd name="connsiteX10" fmla="*/ 1233571 w 3063303"/>
              <a:gd name="connsiteY10" fmla="*/ 85121 h 774871"/>
              <a:gd name="connsiteX11" fmla="*/ 1295088 w 3063303"/>
              <a:gd name="connsiteY11" fmla="*/ 1995 h 774871"/>
              <a:gd name="connsiteX12" fmla="*/ 1371900 w 3063303"/>
              <a:gd name="connsiteY12" fmla="*/ 30258 h 774871"/>
              <a:gd name="connsiteX13" fmla="*/ 1476965 w 3063303"/>
              <a:gd name="connsiteY13" fmla="*/ 130011 h 774871"/>
              <a:gd name="connsiteX14" fmla="*/ 1459990 w 3063303"/>
              <a:gd name="connsiteY14" fmla="*/ 362717 h 774871"/>
              <a:gd name="connsiteX15" fmla="*/ 1543568 w 3063303"/>
              <a:gd name="connsiteY15" fmla="*/ 420714 h 774871"/>
              <a:gd name="connsiteX16" fmla="*/ 1603136 w 3063303"/>
              <a:gd name="connsiteY16" fmla="*/ 328324 h 774871"/>
              <a:gd name="connsiteX17" fmla="*/ 1669089 w 3063303"/>
              <a:gd name="connsiteY17" fmla="*/ 396711 h 774871"/>
              <a:gd name="connsiteX18" fmla="*/ 1738539 w 3063303"/>
              <a:gd name="connsiteY18" fmla="*/ 562792 h 774871"/>
              <a:gd name="connsiteX19" fmla="*/ 2202563 w 3063303"/>
              <a:gd name="connsiteY19" fmla="*/ 712918 h 774871"/>
              <a:gd name="connsiteX20" fmla="*/ 3063303 w 3063303"/>
              <a:gd name="connsiteY20" fmla="*/ 774605 h 774871"/>
              <a:gd name="connsiteX0" fmla="*/ 0 w 3063303"/>
              <a:gd name="connsiteY0" fmla="*/ 763141 h 774927"/>
              <a:gd name="connsiteX1" fmla="*/ 629968 w 3063303"/>
              <a:gd name="connsiteY1" fmla="*/ 674703 h 774927"/>
              <a:gd name="connsiteX2" fmla="*/ 757142 w 3063303"/>
              <a:gd name="connsiteY2" fmla="*/ 652743 h 774927"/>
              <a:gd name="connsiteX3" fmla="*/ 818622 w 3063303"/>
              <a:gd name="connsiteY3" fmla="*/ 498057 h 774927"/>
              <a:gd name="connsiteX4" fmla="*/ 898033 w 3063303"/>
              <a:gd name="connsiteY4" fmla="*/ 394044 h 774927"/>
              <a:gd name="connsiteX5" fmla="*/ 964483 w 3063303"/>
              <a:gd name="connsiteY5" fmla="*/ 420037 h 774927"/>
              <a:gd name="connsiteX6" fmla="*/ 1023554 w 3063303"/>
              <a:gd name="connsiteY6" fmla="*/ 407379 h 774927"/>
              <a:gd name="connsiteX7" fmla="*/ 980006 w 3063303"/>
              <a:gd name="connsiteY7" fmla="*/ 244692 h 774927"/>
              <a:gd name="connsiteX8" fmla="*/ 1056855 w 3063303"/>
              <a:gd name="connsiteY8" fmla="*/ 119343 h 774927"/>
              <a:gd name="connsiteX9" fmla="*/ 1151674 w 3063303"/>
              <a:gd name="connsiteY9" fmla="*/ 53185 h 774927"/>
              <a:gd name="connsiteX10" fmla="*/ 1233571 w 3063303"/>
              <a:gd name="connsiteY10" fmla="*/ 85121 h 774927"/>
              <a:gd name="connsiteX11" fmla="*/ 1295088 w 3063303"/>
              <a:gd name="connsiteY11" fmla="*/ 1995 h 774927"/>
              <a:gd name="connsiteX12" fmla="*/ 1371900 w 3063303"/>
              <a:gd name="connsiteY12" fmla="*/ 30258 h 774927"/>
              <a:gd name="connsiteX13" fmla="*/ 1476965 w 3063303"/>
              <a:gd name="connsiteY13" fmla="*/ 130011 h 774927"/>
              <a:gd name="connsiteX14" fmla="*/ 1459990 w 3063303"/>
              <a:gd name="connsiteY14" fmla="*/ 362717 h 774927"/>
              <a:gd name="connsiteX15" fmla="*/ 1543568 w 3063303"/>
              <a:gd name="connsiteY15" fmla="*/ 420714 h 774927"/>
              <a:gd name="connsiteX16" fmla="*/ 1603136 w 3063303"/>
              <a:gd name="connsiteY16" fmla="*/ 328324 h 774927"/>
              <a:gd name="connsiteX17" fmla="*/ 1669089 w 3063303"/>
              <a:gd name="connsiteY17" fmla="*/ 396711 h 774927"/>
              <a:gd name="connsiteX18" fmla="*/ 1738539 w 3063303"/>
              <a:gd name="connsiteY18" fmla="*/ 562792 h 774927"/>
              <a:gd name="connsiteX19" fmla="*/ 1817665 w 3063303"/>
              <a:gd name="connsiteY19" fmla="*/ 527394 h 774927"/>
              <a:gd name="connsiteX20" fmla="*/ 2202563 w 3063303"/>
              <a:gd name="connsiteY20" fmla="*/ 712918 h 774927"/>
              <a:gd name="connsiteX21" fmla="*/ 3063303 w 3063303"/>
              <a:gd name="connsiteY21" fmla="*/ 774605 h 774927"/>
              <a:gd name="connsiteX0" fmla="*/ 0 w 3063303"/>
              <a:gd name="connsiteY0" fmla="*/ 763141 h 774769"/>
              <a:gd name="connsiteX1" fmla="*/ 629968 w 3063303"/>
              <a:gd name="connsiteY1" fmla="*/ 674703 h 774769"/>
              <a:gd name="connsiteX2" fmla="*/ 757142 w 3063303"/>
              <a:gd name="connsiteY2" fmla="*/ 652743 h 774769"/>
              <a:gd name="connsiteX3" fmla="*/ 818622 w 3063303"/>
              <a:gd name="connsiteY3" fmla="*/ 498057 h 774769"/>
              <a:gd name="connsiteX4" fmla="*/ 898033 w 3063303"/>
              <a:gd name="connsiteY4" fmla="*/ 394044 h 774769"/>
              <a:gd name="connsiteX5" fmla="*/ 964483 w 3063303"/>
              <a:gd name="connsiteY5" fmla="*/ 420037 h 774769"/>
              <a:gd name="connsiteX6" fmla="*/ 1023554 w 3063303"/>
              <a:gd name="connsiteY6" fmla="*/ 407379 h 774769"/>
              <a:gd name="connsiteX7" fmla="*/ 980006 w 3063303"/>
              <a:gd name="connsiteY7" fmla="*/ 244692 h 774769"/>
              <a:gd name="connsiteX8" fmla="*/ 1056855 w 3063303"/>
              <a:gd name="connsiteY8" fmla="*/ 119343 h 774769"/>
              <a:gd name="connsiteX9" fmla="*/ 1151674 w 3063303"/>
              <a:gd name="connsiteY9" fmla="*/ 53185 h 774769"/>
              <a:gd name="connsiteX10" fmla="*/ 1233571 w 3063303"/>
              <a:gd name="connsiteY10" fmla="*/ 85121 h 774769"/>
              <a:gd name="connsiteX11" fmla="*/ 1295088 w 3063303"/>
              <a:gd name="connsiteY11" fmla="*/ 1995 h 774769"/>
              <a:gd name="connsiteX12" fmla="*/ 1371900 w 3063303"/>
              <a:gd name="connsiteY12" fmla="*/ 30258 h 774769"/>
              <a:gd name="connsiteX13" fmla="*/ 1476965 w 3063303"/>
              <a:gd name="connsiteY13" fmla="*/ 130011 h 774769"/>
              <a:gd name="connsiteX14" fmla="*/ 1459990 w 3063303"/>
              <a:gd name="connsiteY14" fmla="*/ 362717 h 774769"/>
              <a:gd name="connsiteX15" fmla="*/ 1543568 w 3063303"/>
              <a:gd name="connsiteY15" fmla="*/ 420714 h 774769"/>
              <a:gd name="connsiteX16" fmla="*/ 1603136 w 3063303"/>
              <a:gd name="connsiteY16" fmla="*/ 328324 h 774769"/>
              <a:gd name="connsiteX17" fmla="*/ 1669089 w 3063303"/>
              <a:gd name="connsiteY17" fmla="*/ 396711 h 774769"/>
              <a:gd name="connsiteX18" fmla="*/ 1738539 w 3063303"/>
              <a:gd name="connsiteY18" fmla="*/ 562792 h 774769"/>
              <a:gd name="connsiteX19" fmla="*/ 1817665 w 3063303"/>
              <a:gd name="connsiteY19" fmla="*/ 527394 h 774769"/>
              <a:gd name="connsiteX20" fmla="*/ 1953432 w 3063303"/>
              <a:gd name="connsiteY20" fmla="*/ 687413 h 774769"/>
              <a:gd name="connsiteX21" fmla="*/ 2202563 w 3063303"/>
              <a:gd name="connsiteY21" fmla="*/ 712918 h 774769"/>
              <a:gd name="connsiteX22" fmla="*/ 3063303 w 3063303"/>
              <a:gd name="connsiteY22" fmla="*/ 774605 h 774769"/>
              <a:gd name="connsiteX0" fmla="*/ 0 w 3063303"/>
              <a:gd name="connsiteY0" fmla="*/ 763141 h 774782"/>
              <a:gd name="connsiteX1" fmla="*/ 629968 w 3063303"/>
              <a:gd name="connsiteY1" fmla="*/ 674703 h 774782"/>
              <a:gd name="connsiteX2" fmla="*/ 757142 w 3063303"/>
              <a:gd name="connsiteY2" fmla="*/ 652743 h 774782"/>
              <a:gd name="connsiteX3" fmla="*/ 818622 w 3063303"/>
              <a:gd name="connsiteY3" fmla="*/ 498057 h 774782"/>
              <a:gd name="connsiteX4" fmla="*/ 898033 w 3063303"/>
              <a:gd name="connsiteY4" fmla="*/ 394044 h 774782"/>
              <a:gd name="connsiteX5" fmla="*/ 964483 w 3063303"/>
              <a:gd name="connsiteY5" fmla="*/ 420037 h 774782"/>
              <a:gd name="connsiteX6" fmla="*/ 1023554 w 3063303"/>
              <a:gd name="connsiteY6" fmla="*/ 407379 h 774782"/>
              <a:gd name="connsiteX7" fmla="*/ 980006 w 3063303"/>
              <a:gd name="connsiteY7" fmla="*/ 244692 h 774782"/>
              <a:gd name="connsiteX8" fmla="*/ 1056855 w 3063303"/>
              <a:gd name="connsiteY8" fmla="*/ 119343 h 774782"/>
              <a:gd name="connsiteX9" fmla="*/ 1151674 w 3063303"/>
              <a:gd name="connsiteY9" fmla="*/ 53185 h 774782"/>
              <a:gd name="connsiteX10" fmla="*/ 1233571 w 3063303"/>
              <a:gd name="connsiteY10" fmla="*/ 85121 h 774782"/>
              <a:gd name="connsiteX11" fmla="*/ 1295088 w 3063303"/>
              <a:gd name="connsiteY11" fmla="*/ 1995 h 774782"/>
              <a:gd name="connsiteX12" fmla="*/ 1371900 w 3063303"/>
              <a:gd name="connsiteY12" fmla="*/ 30258 h 774782"/>
              <a:gd name="connsiteX13" fmla="*/ 1476965 w 3063303"/>
              <a:gd name="connsiteY13" fmla="*/ 130011 h 774782"/>
              <a:gd name="connsiteX14" fmla="*/ 1459990 w 3063303"/>
              <a:gd name="connsiteY14" fmla="*/ 362717 h 774782"/>
              <a:gd name="connsiteX15" fmla="*/ 1543568 w 3063303"/>
              <a:gd name="connsiteY15" fmla="*/ 420714 h 774782"/>
              <a:gd name="connsiteX16" fmla="*/ 1603136 w 3063303"/>
              <a:gd name="connsiteY16" fmla="*/ 328324 h 774782"/>
              <a:gd name="connsiteX17" fmla="*/ 1669089 w 3063303"/>
              <a:gd name="connsiteY17" fmla="*/ 396711 h 774782"/>
              <a:gd name="connsiteX18" fmla="*/ 1738539 w 3063303"/>
              <a:gd name="connsiteY18" fmla="*/ 562792 h 774782"/>
              <a:gd name="connsiteX19" fmla="*/ 1817665 w 3063303"/>
              <a:gd name="connsiteY19" fmla="*/ 527394 h 774782"/>
              <a:gd name="connsiteX20" fmla="*/ 1953432 w 3063303"/>
              <a:gd name="connsiteY20" fmla="*/ 687413 h 774782"/>
              <a:gd name="connsiteX21" fmla="*/ 2073829 w 3063303"/>
              <a:gd name="connsiteY21" fmla="*/ 663410 h 774782"/>
              <a:gd name="connsiteX22" fmla="*/ 2202563 w 3063303"/>
              <a:gd name="connsiteY22" fmla="*/ 712918 h 774782"/>
              <a:gd name="connsiteX23" fmla="*/ 3063303 w 3063303"/>
              <a:gd name="connsiteY23" fmla="*/ 774605 h 774782"/>
              <a:gd name="connsiteX0" fmla="*/ 0 w 3063303"/>
              <a:gd name="connsiteY0" fmla="*/ 763141 h 774782"/>
              <a:gd name="connsiteX1" fmla="*/ 629968 w 3063303"/>
              <a:gd name="connsiteY1" fmla="*/ 674703 h 774782"/>
              <a:gd name="connsiteX2" fmla="*/ 757142 w 3063303"/>
              <a:gd name="connsiteY2" fmla="*/ 652743 h 774782"/>
              <a:gd name="connsiteX3" fmla="*/ 818622 w 3063303"/>
              <a:gd name="connsiteY3" fmla="*/ 498057 h 774782"/>
              <a:gd name="connsiteX4" fmla="*/ 898033 w 3063303"/>
              <a:gd name="connsiteY4" fmla="*/ 394044 h 774782"/>
              <a:gd name="connsiteX5" fmla="*/ 964483 w 3063303"/>
              <a:gd name="connsiteY5" fmla="*/ 420037 h 774782"/>
              <a:gd name="connsiteX6" fmla="*/ 1023554 w 3063303"/>
              <a:gd name="connsiteY6" fmla="*/ 407379 h 774782"/>
              <a:gd name="connsiteX7" fmla="*/ 980006 w 3063303"/>
              <a:gd name="connsiteY7" fmla="*/ 244692 h 774782"/>
              <a:gd name="connsiteX8" fmla="*/ 1056855 w 3063303"/>
              <a:gd name="connsiteY8" fmla="*/ 119343 h 774782"/>
              <a:gd name="connsiteX9" fmla="*/ 1151674 w 3063303"/>
              <a:gd name="connsiteY9" fmla="*/ 53185 h 774782"/>
              <a:gd name="connsiteX10" fmla="*/ 1233571 w 3063303"/>
              <a:gd name="connsiteY10" fmla="*/ 85121 h 774782"/>
              <a:gd name="connsiteX11" fmla="*/ 1295088 w 3063303"/>
              <a:gd name="connsiteY11" fmla="*/ 1995 h 774782"/>
              <a:gd name="connsiteX12" fmla="*/ 1371900 w 3063303"/>
              <a:gd name="connsiteY12" fmla="*/ 30258 h 774782"/>
              <a:gd name="connsiteX13" fmla="*/ 1476965 w 3063303"/>
              <a:gd name="connsiteY13" fmla="*/ 130011 h 774782"/>
              <a:gd name="connsiteX14" fmla="*/ 1459990 w 3063303"/>
              <a:gd name="connsiteY14" fmla="*/ 362717 h 774782"/>
              <a:gd name="connsiteX15" fmla="*/ 1543568 w 3063303"/>
              <a:gd name="connsiteY15" fmla="*/ 420714 h 774782"/>
              <a:gd name="connsiteX16" fmla="*/ 1603136 w 3063303"/>
              <a:gd name="connsiteY16" fmla="*/ 328324 h 774782"/>
              <a:gd name="connsiteX17" fmla="*/ 1669089 w 3063303"/>
              <a:gd name="connsiteY17" fmla="*/ 396711 h 774782"/>
              <a:gd name="connsiteX18" fmla="*/ 1738539 w 3063303"/>
              <a:gd name="connsiteY18" fmla="*/ 562792 h 774782"/>
              <a:gd name="connsiteX19" fmla="*/ 1817665 w 3063303"/>
              <a:gd name="connsiteY19" fmla="*/ 527394 h 774782"/>
              <a:gd name="connsiteX20" fmla="*/ 1907322 w 3063303"/>
              <a:gd name="connsiteY20" fmla="*/ 580733 h 774782"/>
              <a:gd name="connsiteX21" fmla="*/ 1953432 w 3063303"/>
              <a:gd name="connsiteY21" fmla="*/ 687413 h 774782"/>
              <a:gd name="connsiteX22" fmla="*/ 2073829 w 3063303"/>
              <a:gd name="connsiteY22" fmla="*/ 663410 h 774782"/>
              <a:gd name="connsiteX23" fmla="*/ 2202563 w 3063303"/>
              <a:gd name="connsiteY23" fmla="*/ 712918 h 774782"/>
              <a:gd name="connsiteX24" fmla="*/ 3063303 w 3063303"/>
              <a:gd name="connsiteY24" fmla="*/ 774605 h 774782"/>
              <a:gd name="connsiteX0" fmla="*/ 0 w 3063303"/>
              <a:gd name="connsiteY0" fmla="*/ 763141 h 774782"/>
              <a:gd name="connsiteX1" fmla="*/ 545433 w 3063303"/>
              <a:gd name="connsiteY1" fmla="*/ 722709 h 774782"/>
              <a:gd name="connsiteX2" fmla="*/ 757142 w 3063303"/>
              <a:gd name="connsiteY2" fmla="*/ 652743 h 774782"/>
              <a:gd name="connsiteX3" fmla="*/ 818622 w 3063303"/>
              <a:gd name="connsiteY3" fmla="*/ 498057 h 774782"/>
              <a:gd name="connsiteX4" fmla="*/ 898033 w 3063303"/>
              <a:gd name="connsiteY4" fmla="*/ 394044 h 774782"/>
              <a:gd name="connsiteX5" fmla="*/ 964483 w 3063303"/>
              <a:gd name="connsiteY5" fmla="*/ 420037 h 774782"/>
              <a:gd name="connsiteX6" fmla="*/ 1023554 w 3063303"/>
              <a:gd name="connsiteY6" fmla="*/ 407379 h 774782"/>
              <a:gd name="connsiteX7" fmla="*/ 980006 w 3063303"/>
              <a:gd name="connsiteY7" fmla="*/ 244692 h 774782"/>
              <a:gd name="connsiteX8" fmla="*/ 1056855 w 3063303"/>
              <a:gd name="connsiteY8" fmla="*/ 119343 h 774782"/>
              <a:gd name="connsiteX9" fmla="*/ 1151674 w 3063303"/>
              <a:gd name="connsiteY9" fmla="*/ 53185 h 774782"/>
              <a:gd name="connsiteX10" fmla="*/ 1233571 w 3063303"/>
              <a:gd name="connsiteY10" fmla="*/ 85121 h 774782"/>
              <a:gd name="connsiteX11" fmla="*/ 1295088 w 3063303"/>
              <a:gd name="connsiteY11" fmla="*/ 1995 h 774782"/>
              <a:gd name="connsiteX12" fmla="*/ 1371900 w 3063303"/>
              <a:gd name="connsiteY12" fmla="*/ 30258 h 774782"/>
              <a:gd name="connsiteX13" fmla="*/ 1476965 w 3063303"/>
              <a:gd name="connsiteY13" fmla="*/ 130011 h 774782"/>
              <a:gd name="connsiteX14" fmla="*/ 1459990 w 3063303"/>
              <a:gd name="connsiteY14" fmla="*/ 362717 h 774782"/>
              <a:gd name="connsiteX15" fmla="*/ 1543568 w 3063303"/>
              <a:gd name="connsiteY15" fmla="*/ 420714 h 774782"/>
              <a:gd name="connsiteX16" fmla="*/ 1603136 w 3063303"/>
              <a:gd name="connsiteY16" fmla="*/ 328324 h 774782"/>
              <a:gd name="connsiteX17" fmla="*/ 1669089 w 3063303"/>
              <a:gd name="connsiteY17" fmla="*/ 396711 h 774782"/>
              <a:gd name="connsiteX18" fmla="*/ 1738539 w 3063303"/>
              <a:gd name="connsiteY18" fmla="*/ 562792 h 774782"/>
              <a:gd name="connsiteX19" fmla="*/ 1817665 w 3063303"/>
              <a:gd name="connsiteY19" fmla="*/ 527394 h 774782"/>
              <a:gd name="connsiteX20" fmla="*/ 1907322 w 3063303"/>
              <a:gd name="connsiteY20" fmla="*/ 580733 h 774782"/>
              <a:gd name="connsiteX21" fmla="*/ 1953432 w 3063303"/>
              <a:gd name="connsiteY21" fmla="*/ 687413 h 774782"/>
              <a:gd name="connsiteX22" fmla="*/ 2073829 w 3063303"/>
              <a:gd name="connsiteY22" fmla="*/ 663410 h 774782"/>
              <a:gd name="connsiteX23" fmla="*/ 2202563 w 3063303"/>
              <a:gd name="connsiteY23" fmla="*/ 712918 h 774782"/>
              <a:gd name="connsiteX24" fmla="*/ 3063303 w 3063303"/>
              <a:gd name="connsiteY24" fmla="*/ 774605 h 774782"/>
              <a:gd name="connsiteX0" fmla="*/ 0 w 3063303"/>
              <a:gd name="connsiteY0" fmla="*/ 763141 h 774782"/>
              <a:gd name="connsiteX1" fmla="*/ 545433 w 3063303"/>
              <a:gd name="connsiteY1" fmla="*/ 722709 h 774782"/>
              <a:gd name="connsiteX2" fmla="*/ 654676 w 3063303"/>
              <a:gd name="connsiteY2" fmla="*/ 644742 h 774782"/>
              <a:gd name="connsiteX3" fmla="*/ 818622 w 3063303"/>
              <a:gd name="connsiteY3" fmla="*/ 498057 h 774782"/>
              <a:gd name="connsiteX4" fmla="*/ 898033 w 3063303"/>
              <a:gd name="connsiteY4" fmla="*/ 394044 h 774782"/>
              <a:gd name="connsiteX5" fmla="*/ 964483 w 3063303"/>
              <a:gd name="connsiteY5" fmla="*/ 420037 h 774782"/>
              <a:gd name="connsiteX6" fmla="*/ 1023554 w 3063303"/>
              <a:gd name="connsiteY6" fmla="*/ 407379 h 774782"/>
              <a:gd name="connsiteX7" fmla="*/ 980006 w 3063303"/>
              <a:gd name="connsiteY7" fmla="*/ 244692 h 774782"/>
              <a:gd name="connsiteX8" fmla="*/ 1056855 w 3063303"/>
              <a:gd name="connsiteY8" fmla="*/ 119343 h 774782"/>
              <a:gd name="connsiteX9" fmla="*/ 1151674 w 3063303"/>
              <a:gd name="connsiteY9" fmla="*/ 53185 h 774782"/>
              <a:gd name="connsiteX10" fmla="*/ 1233571 w 3063303"/>
              <a:gd name="connsiteY10" fmla="*/ 85121 h 774782"/>
              <a:gd name="connsiteX11" fmla="*/ 1295088 w 3063303"/>
              <a:gd name="connsiteY11" fmla="*/ 1995 h 774782"/>
              <a:gd name="connsiteX12" fmla="*/ 1371900 w 3063303"/>
              <a:gd name="connsiteY12" fmla="*/ 30258 h 774782"/>
              <a:gd name="connsiteX13" fmla="*/ 1476965 w 3063303"/>
              <a:gd name="connsiteY13" fmla="*/ 130011 h 774782"/>
              <a:gd name="connsiteX14" fmla="*/ 1459990 w 3063303"/>
              <a:gd name="connsiteY14" fmla="*/ 362717 h 774782"/>
              <a:gd name="connsiteX15" fmla="*/ 1543568 w 3063303"/>
              <a:gd name="connsiteY15" fmla="*/ 420714 h 774782"/>
              <a:gd name="connsiteX16" fmla="*/ 1603136 w 3063303"/>
              <a:gd name="connsiteY16" fmla="*/ 328324 h 774782"/>
              <a:gd name="connsiteX17" fmla="*/ 1669089 w 3063303"/>
              <a:gd name="connsiteY17" fmla="*/ 396711 h 774782"/>
              <a:gd name="connsiteX18" fmla="*/ 1738539 w 3063303"/>
              <a:gd name="connsiteY18" fmla="*/ 562792 h 774782"/>
              <a:gd name="connsiteX19" fmla="*/ 1817665 w 3063303"/>
              <a:gd name="connsiteY19" fmla="*/ 527394 h 774782"/>
              <a:gd name="connsiteX20" fmla="*/ 1907322 w 3063303"/>
              <a:gd name="connsiteY20" fmla="*/ 580733 h 774782"/>
              <a:gd name="connsiteX21" fmla="*/ 1953432 w 3063303"/>
              <a:gd name="connsiteY21" fmla="*/ 687413 h 774782"/>
              <a:gd name="connsiteX22" fmla="*/ 2073829 w 3063303"/>
              <a:gd name="connsiteY22" fmla="*/ 663410 h 774782"/>
              <a:gd name="connsiteX23" fmla="*/ 2202563 w 3063303"/>
              <a:gd name="connsiteY23" fmla="*/ 712918 h 774782"/>
              <a:gd name="connsiteX24" fmla="*/ 3063303 w 3063303"/>
              <a:gd name="connsiteY24" fmla="*/ 774605 h 774782"/>
              <a:gd name="connsiteX0" fmla="*/ 0 w 3063303"/>
              <a:gd name="connsiteY0" fmla="*/ 763141 h 774782"/>
              <a:gd name="connsiteX1" fmla="*/ 545433 w 3063303"/>
              <a:gd name="connsiteY1" fmla="*/ 722709 h 774782"/>
              <a:gd name="connsiteX2" fmla="*/ 654676 w 3063303"/>
              <a:gd name="connsiteY2" fmla="*/ 644742 h 774782"/>
              <a:gd name="connsiteX3" fmla="*/ 739211 w 3063303"/>
              <a:gd name="connsiteY3" fmla="*/ 690081 h 774782"/>
              <a:gd name="connsiteX4" fmla="*/ 818622 w 3063303"/>
              <a:gd name="connsiteY4" fmla="*/ 498057 h 774782"/>
              <a:gd name="connsiteX5" fmla="*/ 898033 w 3063303"/>
              <a:gd name="connsiteY5" fmla="*/ 394044 h 774782"/>
              <a:gd name="connsiteX6" fmla="*/ 964483 w 3063303"/>
              <a:gd name="connsiteY6" fmla="*/ 420037 h 774782"/>
              <a:gd name="connsiteX7" fmla="*/ 1023554 w 3063303"/>
              <a:gd name="connsiteY7" fmla="*/ 407379 h 774782"/>
              <a:gd name="connsiteX8" fmla="*/ 980006 w 3063303"/>
              <a:gd name="connsiteY8" fmla="*/ 244692 h 774782"/>
              <a:gd name="connsiteX9" fmla="*/ 1056855 w 3063303"/>
              <a:gd name="connsiteY9" fmla="*/ 119343 h 774782"/>
              <a:gd name="connsiteX10" fmla="*/ 1151674 w 3063303"/>
              <a:gd name="connsiteY10" fmla="*/ 53185 h 774782"/>
              <a:gd name="connsiteX11" fmla="*/ 1233571 w 3063303"/>
              <a:gd name="connsiteY11" fmla="*/ 85121 h 774782"/>
              <a:gd name="connsiteX12" fmla="*/ 1295088 w 3063303"/>
              <a:gd name="connsiteY12" fmla="*/ 1995 h 774782"/>
              <a:gd name="connsiteX13" fmla="*/ 1371900 w 3063303"/>
              <a:gd name="connsiteY13" fmla="*/ 30258 h 774782"/>
              <a:gd name="connsiteX14" fmla="*/ 1476965 w 3063303"/>
              <a:gd name="connsiteY14" fmla="*/ 130011 h 774782"/>
              <a:gd name="connsiteX15" fmla="*/ 1459990 w 3063303"/>
              <a:gd name="connsiteY15" fmla="*/ 362717 h 774782"/>
              <a:gd name="connsiteX16" fmla="*/ 1543568 w 3063303"/>
              <a:gd name="connsiteY16" fmla="*/ 420714 h 774782"/>
              <a:gd name="connsiteX17" fmla="*/ 1603136 w 3063303"/>
              <a:gd name="connsiteY17" fmla="*/ 328324 h 774782"/>
              <a:gd name="connsiteX18" fmla="*/ 1669089 w 3063303"/>
              <a:gd name="connsiteY18" fmla="*/ 396711 h 774782"/>
              <a:gd name="connsiteX19" fmla="*/ 1738539 w 3063303"/>
              <a:gd name="connsiteY19" fmla="*/ 562792 h 774782"/>
              <a:gd name="connsiteX20" fmla="*/ 1817665 w 3063303"/>
              <a:gd name="connsiteY20" fmla="*/ 527394 h 774782"/>
              <a:gd name="connsiteX21" fmla="*/ 1907322 w 3063303"/>
              <a:gd name="connsiteY21" fmla="*/ 580733 h 774782"/>
              <a:gd name="connsiteX22" fmla="*/ 1953432 w 3063303"/>
              <a:gd name="connsiteY22" fmla="*/ 687413 h 774782"/>
              <a:gd name="connsiteX23" fmla="*/ 2073829 w 3063303"/>
              <a:gd name="connsiteY23" fmla="*/ 663410 h 774782"/>
              <a:gd name="connsiteX24" fmla="*/ 2202563 w 3063303"/>
              <a:gd name="connsiteY24" fmla="*/ 712918 h 774782"/>
              <a:gd name="connsiteX25" fmla="*/ 3063303 w 3063303"/>
              <a:gd name="connsiteY25" fmla="*/ 774605 h 774782"/>
              <a:gd name="connsiteX0" fmla="*/ 0 w 3063303"/>
              <a:gd name="connsiteY0" fmla="*/ 763141 h 774782"/>
              <a:gd name="connsiteX1" fmla="*/ 545433 w 3063303"/>
              <a:gd name="connsiteY1" fmla="*/ 722709 h 774782"/>
              <a:gd name="connsiteX2" fmla="*/ 654676 w 3063303"/>
              <a:gd name="connsiteY2" fmla="*/ 644742 h 774782"/>
              <a:gd name="connsiteX3" fmla="*/ 739211 w 3063303"/>
              <a:gd name="connsiteY3" fmla="*/ 690081 h 774782"/>
              <a:gd name="connsiteX4" fmla="*/ 808375 w 3063303"/>
              <a:gd name="connsiteY4" fmla="*/ 471387 h 774782"/>
              <a:gd name="connsiteX5" fmla="*/ 898033 w 3063303"/>
              <a:gd name="connsiteY5" fmla="*/ 394044 h 774782"/>
              <a:gd name="connsiteX6" fmla="*/ 964483 w 3063303"/>
              <a:gd name="connsiteY6" fmla="*/ 420037 h 774782"/>
              <a:gd name="connsiteX7" fmla="*/ 1023554 w 3063303"/>
              <a:gd name="connsiteY7" fmla="*/ 407379 h 774782"/>
              <a:gd name="connsiteX8" fmla="*/ 980006 w 3063303"/>
              <a:gd name="connsiteY8" fmla="*/ 244692 h 774782"/>
              <a:gd name="connsiteX9" fmla="*/ 1056855 w 3063303"/>
              <a:gd name="connsiteY9" fmla="*/ 119343 h 774782"/>
              <a:gd name="connsiteX10" fmla="*/ 1151674 w 3063303"/>
              <a:gd name="connsiteY10" fmla="*/ 53185 h 774782"/>
              <a:gd name="connsiteX11" fmla="*/ 1233571 w 3063303"/>
              <a:gd name="connsiteY11" fmla="*/ 85121 h 774782"/>
              <a:gd name="connsiteX12" fmla="*/ 1295088 w 3063303"/>
              <a:gd name="connsiteY12" fmla="*/ 1995 h 774782"/>
              <a:gd name="connsiteX13" fmla="*/ 1371900 w 3063303"/>
              <a:gd name="connsiteY13" fmla="*/ 30258 h 774782"/>
              <a:gd name="connsiteX14" fmla="*/ 1476965 w 3063303"/>
              <a:gd name="connsiteY14" fmla="*/ 130011 h 774782"/>
              <a:gd name="connsiteX15" fmla="*/ 1459990 w 3063303"/>
              <a:gd name="connsiteY15" fmla="*/ 362717 h 774782"/>
              <a:gd name="connsiteX16" fmla="*/ 1543568 w 3063303"/>
              <a:gd name="connsiteY16" fmla="*/ 420714 h 774782"/>
              <a:gd name="connsiteX17" fmla="*/ 1603136 w 3063303"/>
              <a:gd name="connsiteY17" fmla="*/ 328324 h 774782"/>
              <a:gd name="connsiteX18" fmla="*/ 1669089 w 3063303"/>
              <a:gd name="connsiteY18" fmla="*/ 396711 h 774782"/>
              <a:gd name="connsiteX19" fmla="*/ 1738539 w 3063303"/>
              <a:gd name="connsiteY19" fmla="*/ 562792 h 774782"/>
              <a:gd name="connsiteX20" fmla="*/ 1817665 w 3063303"/>
              <a:gd name="connsiteY20" fmla="*/ 527394 h 774782"/>
              <a:gd name="connsiteX21" fmla="*/ 1907322 w 3063303"/>
              <a:gd name="connsiteY21" fmla="*/ 580733 h 774782"/>
              <a:gd name="connsiteX22" fmla="*/ 1953432 w 3063303"/>
              <a:gd name="connsiteY22" fmla="*/ 687413 h 774782"/>
              <a:gd name="connsiteX23" fmla="*/ 2073829 w 3063303"/>
              <a:gd name="connsiteY23" fmla="*/ 663410 h 774782"/>
              <a:gd name="connsiteX24" fmla="*/ 2202563 w 3063303"/>
              <a:gd name="connsiteY24" fmla="*/ 712918 h 774782"/>
              <a:gd name="connsiteX25" fmla="*/ 3063303 w 3063303"/>
              <a:gd name="connsiteY25" fmla="*/ 774605 h 774782"/>
              <a:gd name="connsiteX0" fmla="*/ 0 w 3063303"/>
              <a:gd name="connsiteY0" fmla="*/ 763141 h 774782"/>
              <a:gd name="connsiteX1" fmla="*/ 545433 w 3063303"/>
              <a:gd name="connsiteY1" fmla="*/ 722709 h 774782"/>
              <a:gd name="connsiteX2" fmla="*/ 654676 w 3063303"/>
              <a:gd name="connsiteY2" fmla="*/ 644742 h 774782"/>
              <a:gd name="connsiteX3" fmla="*/ 739211 w 3063303"/>
              <a:gd name="connsiteY3" fmla="*/ 690081 h 774782"/>
              <a:gd name="connsiteX4" fmla="*/ 808375 w 3063303"/>
              <a:gd name="connsiteY4" fmla="*/ 471387 h 774782"/>
              <a:gd name="connsiteX5" fmla="*/ 882663 w 3063303"/>
              <a:gd name="connsiteY5" fmla="*/ 602070 h 774782"/>
              <a:gd name="connsiteX6" fmla="*/ 964483 w 3063303"/>
              <a:gd name="connsiteY6" fmla="*/ 420037 h 774782"/>
              <a:gd name="connsiteX7" fmla="*/ 1023554 w 3063303"/>
              <a:gd name="connsiteY7" fmla="*/ 407379 h 774782"/>
              <a:gd name="connsiteX8" fmla="*/ 980006 w 3063303"/>
              <a:gd name="connsiteY8" fmla="*/ 244692 h 774782"/>
              <a:gd name="connsiteX9" fmla="*/ 1056855 w 3063303"/>
              <a:gd name="connsiteY9" fmla="*/ 119343 h 774782"/>
              <a:gd name="connsiteX10" fmla="*/ 1151674 w 3063303"/>
              <a:gd name="connsiteY10" fmla="*/ 53185 h 774782"/>
              <a:gd name="connsiteX11" fmla="*/ 1233571 w 3063303"/>
              <a:gd name="connsiteY11" fmla="*/ 85121 h 774782"/>
              <a:gd name="connsiteX12" fmla="*/ 1295088 w 3063303"/>
              <a:gd name="connsiteY12" fmla="*/ 1995 h 774782"/>
              <a:gd name="connsiteX13" fmla="*/ 1371900 w 3063303"/>
              <a:gd name="connsiteY13" fmla="*/ 30258 h 774782"/>
              <a:gd name="connsiteX14" fmla="*/ 1476965 w 3063303"/>
              <a:gd name="connsiteY14" fmla="*/ 130011 h 774782"/>
              <a:gd name="connsiteX15" fmla="*/ 1459990 w 3063303"/>
              <a:gd name="connsiteY15" fmla="*/ 362717 h 774782"/>
              <a:gd name="connsiteX16" fmla="*/ 1543568 w 3063303"/>
              <a:gd name="connsiteY16" fmla="*/ 420714 h 774782"/>
              <a:gd name="connsiteX17" fmla="*/ 1603136 w 3063303"/>
              <a:gd name="connsiteY17" fmla="*/ 328324 h 774782"/>
              <a:gd name="connsiteX18" fmla="*/ 1669089 w 3063303"/>
              <a:gd name="connsiteY18" fmla="*/ 396711 h 774782"/>
              <a:gd name="connsiteX19" fmla="*/ 1738539 w 3063303"/>
              <a:gd name="connsiteY19" fmla="*/ 562792 h 774782"/>
              <a:gd name="connsiteX20" fmla="*/ 1817665 w 3063303"/>
              <a:gd name="connsiteY20" fmla="*/ 527394 h 774782"/>
              <a:gd name="connsiteX21" fmla="*/ 1907322 w 3063303"/>
              <a:gd name="connsiteY21" fmla="*/ 580733 h 774782"/>
              <a:gd name="connsiteX22" fmla="*/ 1953432 w 3063303"/>
              <a:gd name="connsiteY22" fmla="*/ 687413 h 774782"/>
              <a:gd name="connsiteX23" fmla="*/ 2073829 w 3063303"/>
              <a:gd name="connsiteY23" fmla="*/ 663410 h 774782"/>
              <a:gd name="connsiteX24" fmla="*/ 2202563 w 3063303"/>
              <a:gd name="connsiteY24" fmla="*/ 712918 h 774782"/>
              <a:gd name="connsiteX25" fmla="*/ 3063303 w 3063303"/>
              <a:gd name="connsiteY25" fmla="*/ 774605 h 774782"/>
              <a:gd name="connsiteX0" fmla="*/ 0 w 3063303"/>
              <a:gd name="connsiteY0" fmla="*/ 763141 h 774782"/>
              <a:gd name="connsiteX1" fmla="*/ 545433 w 3063303"/>
              <a:gd name="connsiteY1" fmla="*/ 722709 h 774782"/>
              <a:gd name="connsiteX2" fmla="*/ 654676 w 3063303"/>
              <a:gd name="connsiteY2" fmla="*/ 644742 h 774782"/>
              <a:gd name="connsiteX3" fmla="*/ 739211 w 3063303"/>
              <a:gd name="connsiteY3" fmla="*/ 690081 h 774782"/>
              <a:gd name="connsiteX4" fmla="*/ 808375 w 3063303"/>
              <a:gd name="connsiteY4" fmla="*/ 471387 h 774782"/>
              <a:gd name="connsiteX5" fmla="*/ 882663 w 3063303"/>
              <a:gd name="connsiteY5" fmla="*/ 602070 h 774782"/>
              <a:gd name="connsiteX6" fmla="*/ 964483 w 3063303"/>
              <a:gd name="connsiteY6" fmla="*/ 420037 h 774782"/>
              <a:gd name="connsiteX7" fmla="*/ 1023554 w 3063303"/>
              <a:gd name="connsiteY7" fmla="*/ 407379 h 774782"/>
              <a:gd name="connsiteX8" fmla="*/ 1054293 w 3063303"/>
              <a:gd name="connsiteY8" fmla="*/ 250026 h 774782"/>
              <a:gd name="connsiteX9" fmla="*/ 1056855 w 3063303"/>
              <a:gd name="connsiteY9" fmla="*/ 119343 h 774782"/>
              <a:gd name="connsiteX10" fmla="*/ 1151674 w 3063303"/>
              <a:gd name="connsiteY10" fmla="*/ 53185 h 774782"/>
              <a:gd name="connsiteX11" fmla="*/ 1233571 w 3063303"/>
              <a:gd name="connsiteY11" fmla="*/ 85121 h 774782"/>
              <a:gd name="connsiteX12" fmla="*/ 1295088 w 3063303"/>
              <a:gd name="connsiteY12" fmla="*/ 1995 h 774782"/>
              <a:gd name="connsiteX13" fmla="*/ 1371900 w 3063303"/>
              <a:gd name="connsiteY13" fmla="*/ 30258 h 774782"/>
              <a:gd name="connsiteX14" fmla="*/ 1476965 w 3063303"/>
              <a:gd name="connsiteY14" fmla="*/ 130011 h 774782"/>
              <a:gd name="connsiteX15" fmla="*/ 1459990 w 3063303"/>
              <a:gd name="connsiteY15" fmla="*/ 362717 h 774782"/>
              <a:gd name="connsiteX16" fmla="*/ 1543568 w 3063303"/>
              <a:gd name="connsiteY16" fmla="*/ 420714 h 774782"/>
              <a:gd name="connsiteX17" fmla="*/ 1603136 w 3063303"/>
              <a:gd name="connsiteY17" fmla="*/ 328324 h 774782"/>
              <a:gd name="connsiteX18" fmla="*/ 1669089 w 3063303"/>
              <a:gd name="connsiteY18" fmla="*/ 396711 h 774782"/>
              <a:gd name="connsiteX19" fmla="*/ 1738539 w 3063303"/>
              <a:gd name="connsiteY19" fmla="*/ 562792 h 774782"/>
              <a:gd name="connsiteX20" fmla="*/ 1817665 w 3063303"/>
              <a:gd name="connsiteY20" fmla="*/ 527394 h 774782"/>
              <a:gd name="connsiteX21" fmla="*/ 1907322 w 3063303"/>
              <a:gd name="connsiteY21" fmla="*/ 580733 h 774782"/>
              <a:gd name="connsiteX22" fmla="*/ 1953432 w 3063303"/>
              <a:gd name="connsiteY22" fmla="*/ 687413 h 774782"/>
              <a:gd name="connsiteX23" fmla="*/ 2073829 w 3063303"/>
              <a:gd name="connsiteY23" fmla="*/ 663410 h 774782"/>
              <a:gd name="connsiteX24" fmla="*/ 2202563 w 3063303"/>
              <a:gd name="connsiteY24" fmla="*/ 712918 h 774782"/>
              <a:gd name="connsiteX25" fmla="*/ 3063303 w 3063303"/>
              <a:gd name="connsiteY25" fmla="*/ 774605 h 774782"/>
              <a:gd name="connsiteX0" fmla="*/ 0 w 3063303"/>
              <a:gd name="connsiteY0" fmla="*/ 763141 h 774782"/>
              <a:gd name="connsiteX1" fmla="*/ 545433 w 3063303"/>
              <a:gd name="connsiteY1" fmla="*/ 722709 h 774782"/>
              <a:gd name="connsiteX2" fmla="*/ 654676 w 3063303"/>
              <a:gd name="connsiteY2" fmla="*/ 644742 h 774782"/>
              <a:gd name="connsiteX3" fmla="*/ 739211 w 3063303"/>
              <a:gd name="connsiteY3" fmla="*/ 690081 h 774782"/>
              <a:gd name="connsiteX4" fmla="*/ 808375 w 3063303"/>
              <a:gd name="connsiteY4" fmla="*/ 471387 h 774782"/>
              <a:gd name="connsiteX5" fmla="*/ 882663 w 3063303"/>
              <a:gd name="connsiteY5" fmla="*/ 602070 h 774782"/>
              <a:gd name="connsiteX6" fmla="*/ 933744 w 3063303"/>
              <a:gd name="connsiteY6" fmla="*/ 300022 h 774782"/>
              <a:gd name="connsiteX7" fmla="*/ 1023554 w 3063303"/>
              <a:gd name="connsiteY7" fmla="*/ 407379 h 774782"/>
              <a:gd name="connsiteX8" fmla="*/ 1054293 w 3063303"/>
              <a:gd name="connsiteY8" fmla="*/ 250026 h 774782"/>
              <a:gd name="connsiteX9" fmla="*/ 1056855 w 3063303"/>
              <a:gd name="connsiteY9" fmla="*/ 119343 h 774782"/>
              <a:gd name="connsiteX10" fmla="*/ 1151674 w 3063303"/>
              <a:gd name="connsiteY10" fmla="*/ 53185 h 774782"/>
              <a:gd name="connsiteX11" fmla="*/ 1233571 w 3063303"/>
              <a:gd name="connsiteY11" fmla="*/ 85121 h 774782"/>
              <a:gd name="connsiteX12" fmla="*/ 1295088 w 3063303"/>
              <a:gd name="connsiteY12" fmla="*/ 1995 h 774782"/>
              <a:gd name="connsiteX13" fmla="*/ 1371900 w 3063303"/>
              <a:gd name="connsiteY13" fmla="*/ 30258 h 774782"/>
              <a:gd name="connsiteX14" fmla="*/ 1476965 w 3063303"/>
              <a:gd name="connsiteY14" fmla="*/ 130011 h 774782"/>
              <a:gd name="connsiteX15" fmla="*/ 1459990 w 3063303"/>
              <a:gd name="connsiteY15" fmla="*/ 362717 h 774782"/>
              <a:gd name="connsiteX16" fmla="*/ 1543568 w 3063303"/>
              <a:gd name="connsiteY16" fmla="*/ 420714 h 774782"/>
              <a:gd name="connsiteX17" fmla="*/ 1603136 w 3063303"/>
              <a:gd name="connsiteY17" fmla="*/ 328324 h 774782"/>
              <a:gd name="connsiteX18" fmla="*/ 1669089 w 3063303"/>
              <a:gd name="connsiteY18" fmla="*/ 396711 h 774782"/>
              <a:gd name="connsiteX19" fmla="*/ 1738539 w 3063303"/>
              <a:gd name="connsiteY19" fmla="*/ 562792 h 774782"/>
              <a:gd name="connsiteX20" fmla="*/ 1817665 w 3063303"/>
              <a:gd name="connsiteY20" fmla="*/ 527394 h 774782"/>
              <a:gd name="connsiteX21" fmla="*/ 1907322 w 3063303"/>
              <a:gd name="connsiteY21" fmla="*/ 580733 h 774782"/>
              <a:gd name="connsiteX22" fmla="*/ 1953432 w 3063303"/>
              <a:gd name="connsiteY22" fmla="*/ 687413 h 774782"/>
              <a:gd name="connsiteX23" fmla="*/ 2073829 w 3063303"/>
              <a:gd name="connsiteY23" fmla="*/ 663410 h 774782"/>
              <a:gd name="connsiteX24" fmla="*/ 2202563 w 3063303"/>
              <a:gd name="connsiteY24" fmla="*/ 712918 h 774782"/>
              <a:gd name="connsiteX25" fmla="*/ 3063303 w 3063303"/>
              <a:gd name="connsiteY25" fmla="*/ 774605 h 774782"/>
              <a:gd name="connsiteX0" fmla="*/ 0 w 3063303"/>
              <a:gd name="connsiteY0" fmla="*/ 763141 h 774782"/>
              <a:gd name="connsiteX1" fmla="*/ 545433 w 3063303"/>
              <a:gd name="connsiteY1" fmla="*/ 722709 h 774782"/>
              <a:gd name="connsiteX2" fmla="*/ 654676 w 3063303"/>
              <a:gd name="connsiteY2" fmla="*/ 644742 h 774782"/>
              <a:gd name="connsiteX3" fmla="*/ 739211 w 3063303"/>
              <a:gd name="connsiteY3" fmla="*/ 690081 h 774782"/>
              <a:gd name="connsiteX4" fmla="*/ 808375 w 3063303"/>
              <a:gd name="connsiteY4" fmla="*/ 471387 h 774782"/>
              <a:gd name="connsiteX5" fmla="*/ 882663 w 3063303"/>
              <a:gd name="connsiteY5" fmla="*/ 527394 h 774782"/>
              <a:gd name="connsiteX6" fmla="*/ 933744 w 3063303"/>
              <a:gd name="connsiteY6" fmla="*/ 300022 h 774782"/>
              <a:gd name="connsiteX7" fmla="*/ 1023554 w 3063303"/>
              <a:gd name="connsiteY7" fmla="*/ 407379 h 774782"/>
              <a:gd name="connsiteX8" fmla="*/ 1054293 w 3063303"/>
              <a:gd name="connsiteY8" fmla="*/ 250026 h 774782"/>
              <a:gd name="connsiteX9" fmla="*/ 1056855 w 3063303"/>
              <a:gd name="connsiteY9" fmla="*/ 119343 h 774782"/>
              <a:gd name="connsiteX10" fmla="*/ 1151674 w 3063303"/>
              <a:gd name="connsiteY10" fmla="*/ 53185 h 774782"/>
              <a:gd name="connsiteX11" fmla="*/ 1233571 w 3063303"/>
              <a:gd name="connsiteY11" fmla="*/ 85121 h 774782"/>
              <a:gd name="connsiteX12" fmla="*/ 1295088 w 3063303"/>
              <a:gd name="connsiteY12" fmla="*/ 1995 h 774782"/>
              <a:gd name="connsiteX13" fmla="*/ 1371900 w 3063303"/>
              <a:gd name="connsiteY13" fmla="*/ 30258 h 774782"/>
              <a:gd name="connsiteX14" fmla="*/ 1476965 w 3063303"/>
              <a:gd name="connsiteY14" fmla="*/ 130011 h 774782"/>
              <a:gd name="connsiteX15" fmla="*/ 1459990 w 3063303"/>
              <a:gd name="connsiteY15" fmla="*/ 362717 h 774782"/>
              <a:gd name="connsiteX16" fmla="*/ 1543568 w 3063303"/>
              <a:gd name="connsiteY16" fmla="*/ 420714 h 774782"/>
              <a:gd name="connsiteX17" fmla="*/ 1603136 w 3063303"/>
              <a:gd name="connsiteY17" fmla="*/ 328324 h 774782"/>
              <a:gd name="connsiteX18" fmla="*/ 1669089 w 3063303"/>
              <a:gd name="connsiteY18" fmla="*/ 396711 h 774782"/>
              <a:gd name="connsiteX19" fmla="*/ 1738539 w 3063303"/>
              <a:gd name="connsiteY19" fmla="*/ 562792 h 774782"/>
              <a:gd name="connsiteX20" fmla="*/ 1817665 w 3063303"/>
              <a:gd name="connsiteY20" fmla="*/ 527394 h 774782"/>
              <a:gd name="connsiteX21" fmla="*/ 1907322 w 3063303"/>
              <a:gd name="connsiteY21" fmla="*/ 580733 h 774782"/>
              <a:gd name="connsiteX22" fmla="*/ 1953432 w 3063303"/>
              <a:gd name="connsiteY22" fmla="*/ 687413 h 774782"/>
              <a:gd name="connsiteX23" fmla="*/ 2073829 w 3063303"/>
              <a:gd name="connsiteY23" fmla="*/ 663410 h 774782"/>
              <a:gd name="connsiteX24" fmla="*/ 2202563 w 3063303"/>
              <a:gd name="connsiteY24" fmla="*/ 712918 h 774782"/>
              <a:gd name="connsiteX25" fmla="*/ 3063303 w 3063303"/>
              <a:gd name="connsiteY25" fmla="*/ 774605 h 774782"/>
              <a:gd name="connsiteX0" fmla="*/ 0 w 3063303"/>
              <a:gd name="connsiteY0" fmla="*/ 763141 h 774782"/>
              <a:gd name="connsiteX1" fmla="*/ 545433 w 3063303"/>
              <a:gd name="connsiteY1" fmla="*/ 722709 h 774782"/>
              <a:gd name="connsiteX2" fmla="*/ 654676 w 3063303"/>
              <a:gd name="connsiteY2" fmla="*/ 644742 h 774782"/>
              <a:gd name="connsiteX3" fmla="*/ 739211 w 3063303"/>
              <a:gd name="connsiteY3" fmla="*/ 690081 h 774782"/>
              <a:gd name="connsiteX4" fmla="*/ 808375 w 3063303"/>
              <a:gd name="connsiteY4" fmla="*/ 471387 h 774782"/>
              <a:gd name="connsiteX5" fmla="*/ 882663 w 3063303"/>
              <a:gd name="connsiteY5" fmla="*/ 527394 h 774782"/>
              <a:gd name="connsiteX6" fmla="*/ 933744 w 3063303"/>
              <a:gd name="connsiteY6" fmla="*/ 300022 h 774782"/>
              <a:gd name="connsiteX7" fmla="*/ 992814 w 3063303"/>
              <a:gd name="connsiteY7" fmla="*/ 420714 h 774782"/>
              <a:gd name="connsiteX8" fmla="*/ 1054293 w 3063303"/>
              <a:gd name="connsiteY8" fmla="*/ 250026 h 774782"/>
              <a:gd name="connsiteX9" fmla="*/ 1056855 w 3063303"/>
              <a:gd name="connsiteY9" fmla="*/ 119343 h 774782"/>
              <a:gd name="connsiteX10" fmla="*/ 1151674 w 3063303"/>
              <a:gd name="connsiteY10" fmla="*/ 53185 h 774782"/>
              <a:gd name="connsiteX11" fmla="*/ 1233571 w 3063303"/>
              <a:gd name="connsiteY11" fmla="*/ 85121 h 774782"/>
              <a:gd name="connsiteX12" fmla="*/ 1295088 w 3063303"/>
              <a:gd name="connsiteY12" fmla="*/ 1995 h 774782"/>
              <a:gd name="connsiteX13" fmla="*/ 1371900 w 3063303"/>
              <a:gd name="connsiteY13" fmla="*/ 30258 h 774782"/>
              <a:gd name="connsiteX14" fmla="*/ 1476965 w 3063303"/>
              <a:gd name="connsiteY14" fmla="*/ 130011 h 774782"/>
              <a:gd name="connsiteX15" fmla="*/ 1459990 w 3063303"/>
              <a:gd name="connsiteY15" fmla="*/ 362717 h 774782"/>
              <a:gd name="connsiteX16" fmla="*/ 1543568 w 3063303"/>
              <a:gd name="connsiteY16" fmla="*/ 420714 h 774782"/>
              <a:gd name="connsiteX17" fmla="*/ 1603136 w 3063303"/>
              <a:gd name="connsiteY17" fmla="*/ 328324 h 774782"/>
              <a:gd name="connsiteX18" fmla="*/ 1669089 w 3063303"/>
              <a:gd name="connsiteY18" fmla="*/ 396711 h 774782"/>
              <a:gd name="connsiteX19" fmla="*/ 1738539 w 3063303"/>
              <a:gd name="connsiteY19" fmla="*/ 562792 h 774782"/>
              <a:gd name="connsiteX20" fmla="*/ 1817665 w 3063303"/>
              <a:gd name="connsiteY20" fmla="*/ 527394 h 774782"/>
              <a:gd name="connsiteX21" fmla="*/ 1907322 w 3063303"/>
              <a:gd name="connsiteY21" fmla="*/ 580733 h 774782"/>
              <a:gd name="connsiteX22" fmla="*/ 1953432 w 3063303"/>
              <a:gd name="connsiteY22" fmla="*/ 687413 h 774782"/>
              <a:gd name="connsiteX23" fmla="*/ 2073829 w 3063303"/>
              <a:gd name="connsiteY23" fmla="*/ 663410 h 774782"/>
              <a:gd name="connsiteX24" fmla="*/ 2202563 w 3063303"/>
              <a:gd name="connsiteY24" fmla="*/ 712918 h 774782"/>
              <a:gd name="connsiteX25" fmla="*/ 3063303 w 3063303"/>
              <a:gd name="connsiteY25" fmla="*/ 774605 h 774782"/>
              <a:gd name="connsiteX0" fmla="*/ 0 w 3063303"/>
              <a:gd name="connsiteY0" fmla="*/ 763141 h 774782"/>
              <a:gd name="connsiteX1" fmla="*/ 545433 w 3063303"/>
              <a:gd name="connsiteY1" fmla="*/ 722709 h 774782"/>
              <a:gd name="connsiteX2" fmla="*/ 654676 w 3063303"/>
              <a:gd name="connsiteY2" fmla="*/ 644742 h 774782"/>
              <a:gd name="connsiteX3" fmla="*/ 739211 w 3063303"/>
              <a:gd name="connsiteY3" fmla="*/ 690081 h 774782"/>
              <a:gd name="connsiteX4" fmla="*/ 808375 w 3063303"/>
              <a:gd name="connsiteY4" fmla="*/ 471387 h 774782"/>
              <a:gd name="connsiteX5" fmla="*/ 882663 w 3063303"/>
              <a:gd name="connsiteY5" fmla="*/ 527394 h 774782"/>
              <a:gd name="connsiteX6" fmla="*/ 933744 w 3063303"/>
              <a:gd name="connsiteY6" fmla="*/ 300022 h 774782"/>
              <a:gd name="connsiteX7" fmla="*/ 992814 w 3063303"/>
              <a:gd name="connsiteY7" fmla="*/ 420714 h 774782"/>
              <a:gd name="connsiteX8" fmla="*/ 1054293 w 3063303"/>
              <a:gd name="connsiteY8" fmla="*/ 250026 h 774782"/>
              <a:gd name="connsiteX9" fmla="*/ 1082472 w 3063303"/>
              <a:gd name="connsiteY9" fmla="*/ 127344 h 774782"/>
              <a:gd name="connsiteX10" fmla="*/ 1151674 w 3063303"/>
              <a:gd name="connsiteY10" fmla="*/ 53185 h 774782"/>
              <a:gd name="connsiteX11" fmla="*/ 1233571 w 3063303"/>
              <a:gd name="connsiteY11" fmla="*/ 85121 h 774782"/>
              <a:gd name="connsiteX12" fmla="*/ 1295088 w 3063303"/>
              <a:gd name="connsiteY12" fmla="*/ 1995 h 774782"/>
              <a:gd name="connsiteX13" fmla="*/ 1371900 w 3063303"/>
              <a:gd name="connsiteY13" fmla="*/ 30258 h 774782"/>
              <a:gd name="connsiteX14" fmla="*/ 1476965 w 3063303"/>
              <a:gd name="connsiteY14" fmla="*/ 130011 h 774782"/>
              <a:gd name="connsiteX15" fmla="*/ 1459990 w 3063303"/>
              <a:gd name="connsiteY15" fmla="*/ 362717 h 774782"/>
              <a:gd name="connsiteX16" fmla="*/ 1543568 w 3063303"/>
              <a:gd name="connsiteY16" fmla="*/ 420714 h 774782"/>
              <a:gd name="connsiteX17" fmla="*/ 1603136 w 3063303"/>
              <a:gd name="connsiteY17" fmla="*/ 328324 h 774782"/>
              <a:gd name="connsiteX18" fmla="*/ 1669089 w 3063303"/>
              <a:gd name="connsiteY18" fmla="*/ 396711 h 774782"/>
              <a:gd name="connsiteX19" fmla="*/ 1738539 w 3063303"/>
              <a:gd name="connsiteY19" fmla="*/ 562792 h 774782"/>
              <a:gd name="connsiteX20" fmla="*/ 1817665 w 3063303"/>
              <a:gd name="connsiteY20" fmla="*/ 527394 h 774782"/>
              <a:gd name="connsiteX21" fmla="*/ 1907322 w 3063303"/>
              <a:gd name="connsiteY21" fmla="*/ 580733 h 774782"/>
              <a:gd name="connsiteX22" fmla="*/ 1953432 w 3063303"/>
              <a:gd name="connsiteY22" fmla="*/ 687413 h 774782"/>
              <a:gd name="connsiteX23" fmla="*/ 2073829 w 3063303"/>
              <a:gd name="connsiteY23" fmla="*/ 663410 h 774782"/>
              <a:gd name="connsiteX24" fmla="*/ 2202563 w 3063303"/>
              <a:gd name="connsiteY24" fmla="*/ 712918 h 774782"/>
              <a:gd name="connsiteX25" fmla="*/ 3063303 w 3063303"/>
              <a:gd name="connsiteY25" fmla="*/ 774605 h 774782"/>
              <a:gd name="connsiteX0" fmla="*/ 0 w 3063303"/>
              <a:gd name="connsiteY0" fmla="*/ 763141 h 774782"/>
              <a:gd name="connsiteX1" fmla="*/ 545433 w 3063303"/>
              <a:gd name="connsiteY1" fmla="*/ 722709 h 774782"/>
              <a:gd name="connsiteX2" fmla="*/ 654676 w 3063303"/>
              <a:gd name="connsiteY2" fmla="*/ 644742 h 774782"/>
              <a:gd name="connsiteX3" fmla="*/ 739211 w 3063303"/>
              <a:gd name="connsiteY3" fmla="*/ 690081 h 774782"/>
              <a:gd name="connsiteX4" fmla="*/ 808375 w 3063303"/>
              <a:gd name="connsiteY4" fmla="*/ 471387 h 774782"/>
              <a:gd name="connsiteX5" fmla="*/ 882663 w 3063303"/>
              <a:gd name="connsiteY5" fmla="*/ 527394 h 774782"/>
              <a:gd name="connsiteX6" fmla="*/ 933744 w 3063303"/>
              <a:gd name="connsiteY6" fmla="*/ 300022 h 774782"/>
              <a:gd name="connsiteX7" fmla="*/ 992814 w 3063303"/>
              <a:gd name="connsiteY7" fmla="*/ 420714 h 774782"/>
              <a:gd name="connsiteX8" fmla="*/ 1023553 w 3063303"/>
              <a:gd name="connsiteY8" fmla="*/ 175350 h 774782"/>
              <a:gd name="connsiteX9" fmla="*/ 1082472 w 3063303"/>
              <a:gd name="connsiteY9" fmla="*/ 127344 h 774782"/>
              <a:gd name="connsiteX10" fmla="*/ 1151674 w 3063303"/>
              <a:gd name="connsiteY10" fmla="*/ 53185 h 774782"/>
              <a:gd name="connsiteX11" fmla="*/ 1233571 w 3063303"/>
              <a:gd name="connsiteY11" fmla="*/ 85121 h 774782"/>
              <a:gd name="connsiteX12" fmla="*/ 1295088 w 3063303"/>
              <a:gd name="connsiteY12" fmla="*/ 1995 h 774782"/>
              <a:gd name="connsiteX13" fmla="*/ 1371900 w 3063303"/>
              <a:gd name="connsiteY13" fmla="*/ 30258 h 774782"/>
              <a:gd name="connsiteX14" fmla="*/ 1476965 w 3063303"/>
              <a:gd name="connsiteY14" fmla="*/ 130011 h 774782"/>
              <a:gd name="connsiteX15" fmla="*/ 1459990 w 3063303"/>
              <a:gd name="connsiteY15" fmla="*/ 362717 h 774782"/>
              <a:gd name="connsiteX16" fmla="*/ 1543568 w 3063303"/>
              <a:gd name="connsiteY16" fmla="*/ 420714 h 774782"/>
              <a:gd name="connsiteX17" fmla="*/ 1603136 w 3063303"/>
              <a:gd name="connsiteY17" fmla="*/ 328324 h 774782"/>
              <a:gd name="connsiteX18" fmla="*/ 1669089 w 3063303"/>
              <a:gd name="connsiteY18" fmla="*/ 396711 h 774782"/>
              <a:gd name="connsiteX19" fmla="*/ 1738539 w 3063303"/>
              <a:gd name="connsiteY19" fmla="*/ 562792 h 774782"/>
              <a:gd name="connsiteX20" fmla="*/ 1817665 w 3063303"/>
              <a:gd name="connsiteY20" fmla="*/ 527394 h 774782"/>
              <a:gd name="connsiteX21" fmla="*/ 1907322 w 3063303"/>
              <a:gd name="connsiteY21" fmla="*/ 580733 h 774782"/>
              <a:gd name="connsiteX22" fmla="*/ 1953432 w 3063303"/>
              <a:gd name="connsiteY22" fmla="*/ 687413 h 774782"/>
              <a:gd name="connsiteX23" fmla="*/ 2073829 w 3063303"/>
              <a:gd name="connsiteY23" fmla="*/ 663410 h 774782"/>
              <a:gd name="connsiteX24" fmla="*/ 2202563 w 3063303"/>
              <a:gd name="connsiteY24" fmla="*/ 712918 h 774782"/>
              <a:gd name="connsiteX25" fmla="*/ 3063303 w 3063303"/>
              <a:gd name="connsiteY25" fmla="*/ 774605 h 774782"/>
              <a:gd name="connsiteX0" fmla="*/ 0 w 3063303"/>
              <a:gd name="connsiteY0" fmla="*/ 763141 h 774782"/>
              <a:gd name="connsiteX1" fmla="*/ 545433 w 3063303"/>
              <a:gd name="connsiteY1" fmla="*/ 722709 h 774782"/>
              <a:gd name="connsiteX2" fmla="*/ 654676 w 3063303"/>
              <a:gd name="connsiteY2" fmla="*/ 644742 h 774782"/>
              <a:gd name="connsiteX3" fmla="*/ 739211 w 3063303"/>
              <a:gd name="connsiteY3" fmla="*/ 690081 h 774782"/>
              <a:gd name="connsiteX4" fmla="*/ 808375 w 3063303"/>
              <a:gd name="connsiteY4" fmla="*/ 471387 h 774782"/>
              <a:gd name="connsiteX5" fmla="*/ 882663 w 3063303"/>
              <a:gd name="connsiteY5" fmla="*/ 527394 h 774782"/>
              <a:gd name="connsiteX6" fmla="*/ 933744 w 3063303"/>
              <a:gd name="connsiteY6" fmla="*/ 300022 h 774782"/>
              <a:gd name="connsiteX7" fmla="*/ 992814 w 3063303"/>
              <a:gd name="connsiteY7" fmla="*/ 420714 h 774782"/>
              <a:gd name="connsiteX8" fmla="*/ 1023553 w 3063303"/>
              <a:gd name="connsiteY8" fmla="*/ 175350 h 774782"/>
              <a:gd name="connsiteX9" fmla="*/ 1079911 w 3063303"/>
              <a:gd name="connsiteY9" fmla="*/ 194019 h 774782"/>
              <a:gd name="connsiteX10" fmla="*/ 1151674 w 3063303"/>
              <a:gd name="connsiteY10" fmla="*/ 53185 h 774782"/>
              <a:gd name="connsiteX11" fmla="*/ 1233571 w 3063303"/>
              <a:gd name="connsiteY11" fmla="*/ 85121 h 774782"/>
              <a:gd name="connsiteX12" fmla="*/ 1295088 w 3063303"/>
              <a:gd name="connsiteY12" fmla="*/ 1995 h 774782"/>
              <a:gd name="connsiteX13" fmla="*/ 1371900 w 3063303"/>
              <a:gd name="connsiteY13" fmla="*/ 30258 h 774782"/>
              <a:gd name="connsiteX14" fmla="*/ 1476965 w 3063303"/>
              <a:gd name="connsiteY14" fmla="*/ 130011 h 774782"/>
              <a:gd name="connsiteX15" fmla="*/ 1459990 w 3063303"/>
              <a:gd name="connsiteY15" fmla="*/ 362717 h 774782"/>
              <a:gd name="connsiteX16" fmla="*/ 1543568 w 3063303"/>
              <a:gd name="connsiteY16" fmla="*/ 420714 h 774782"/>
              <a:gd name="connsiteX17" fmla="*/ 1603136 w 3063303"/>
              <a:gd name="connsiteY17" fmla="*/ 328324 h 774782"/>
              <a:gd name="connsiteX18" fmla="*/ 1669089 w 3063303"/>
              <a:gd name="connsiteY18" fmla="*/ 396711 h 774782"/>
              <a:gd name="connsiteX19" fmla="*/ 1738539 w 3063303"/>
              <a:gd name="connsiteY19" fmla="*/ 562792 h 774782"/>
              <a:gd name="connsiteX20" fmla="*/ 1817665 w 3063303"/>
              <a:gd name="connsiteY20" fmla="*/ 527394 h 774782"/>
              <a:gd name="connsiteX21" fmla="*/ 1907322 w 3063303"/>
              <a:gd name="connsiteY21" fmla="*/ 580733 h 774782"/>
              <a:gd name="connsiteX22" fmla="*/ 1953432 w 3063303"/>
              <a:gd name="connsiteY22" fmla="*/ 687413 h 774782"/>
              <a:gd name="connsiteX23" fmla="*/ 2073829 w 3063303"/>
              <a:gd name="connsiteY23" fmla="*/ 663410 h 774782"/>
              <a:gd name="connsiteX24" fmla="*/ 2202563 w 3063303"/>
              <a:gd name="connsiteY24" fmla="*/ 712918 h 774782"/>
              <a:gd name="connsiteX25" fmla="*/ 3063303 w 3063303"/>
              <a:gd name="connsiteY25" fmla="*/ 774605 h 774782"/>
              <a:gd name="connsiteX0" fmla="*/ 0 w 3063303"/>
              <a:gd name="connsiteY0" fmla="*/ 763141 h 774782"/>
              <a:gd name="connsiteX1" fmla="*/ 545433 w 3063303"/>
              <a:gd name="connsiteY1" fmla="*/ 722709 h 774782"/>
              <a:gd name="connsiteX2" fmla="*/ 654676 w 3063303"/>
              <a:gd name="connsiteY2" fmla="*/ 644742 h 774782"/>
              <a:gd name="connsiteX3" fmla="*/ 739211 w 3063303"/>
              <a:gd name="connsiteY3" fmla="*/ 690081 h 774782"/>
              <a:gd name="connsiteX4" fmla="*/ 808375 w 3063303"/>
              <a:gd name="connsiteY4" fmla="*/ 471387 h 774782"/>
              <a:gd name="connsiteX5" fmla="*/ 882663 w 3063303"/>
              <a:gd name="connsiteY5" fmla="*/ 527394 h 774782"/>
              <a:gd name="connsiteX6" fmla="*/ 933744 w 3063303"/>
              <a:gd name="connsiteY6" fmla="*/ 300022 h 774782"/>
              <a:gd name="connsiteX7" fmla="*/ 992814 w 3063303"/>
              <a:gd name="connsiteY7" fmla="*/ 420714 h 774782"/>
              <a:gd name="connsiteX8" fmla="*/ 1023553 w 3063303"/>
              <a:gd name="connsiteY8" fmla="*/ 175350 h 774782"/>
              <a:gd name="connsiteX9" fmla="*/ 1079911 w 3063303"/>
              <a:gd name="connsiteY9" fmla="*/ 194019 h 774782"/>
              <a:gd name="connsiteX10" fmla="*/ 1118373 w 3063303"/>
              <a:gd name="connsiteY10" fmla="*/ 135862 h 774782"/>
              <a:gd name="connsiteX11" fmla="*/ 1233571 w 3063303"/>
              <a:gd name="connsiteY11" fmla="*/ 85121 h 774782"/>
              <a:gd name="connsiteX12" fmla="*/ 1295088 w 3063303"/>
              <a:gd name="connsiteY12" fmla="*/ 1995 h 774782"/>
              <a:gd name="connsiteX13" fmla="*/ 1371900 w 3063303"/>
              <a:gd name="connsiteY13" fmla="*/ 30258 h 774782"/>
              <a:gd name="connsiteX14" fmla="*/ 1476965 w 3063303"/>
              <a:gd name="connsiteY14" fmla="*/ 130011 h 774782"/>
              <a:gd name="connsiteX15" fmla="*/ 1459990 w 3063303"/>
              <a:gd name="connsiteY15" fmla="*/ 362717 h 774782"/>
              <a:gd name="connsiteX16" fmla="*/ 1543568 w 3063303"/>
              <a:gd name="connsiteY16" fmla="*/ 420714 h 774782"/>
              <a:gd name="connsiteX17" fmla="*/ 1603136 w 3063303"/>
              <a:gd name="connsiteY17" fmla="*/ 328324 h 774782"/>
              <a:gd name="connsiteX18" fmla="*/ 1669089 w 3063303"/>
              <a:gd name="connsiteY18" fmla="*/ 396711 h 774782"/>
              <a:gd name="connsiteX19" fmla="*/ 1738539 w 3063303"/>
              <a:gd name="connsiteY19" fmla="*/ 562792 h 774782"/>
              <a:gd name="connsiteX20" fmla="*/ 1817665 w 3063303"/>
              <a:gd name="connsiteY20" fmla="*/ 527394 h 774782"/>
              <a:gd name="connsiteX21" fmla="*/ 1907322 w 3063303"/>
              <a:gd name="connsiteY21" fmla="*/ 580733 h 774782"/>
              <a:gd name="connsiteX22" fmla="*/ 1953432 w 3063303"/>
              <a:gd name="connsiteY22" fmla="*/ 687413 h 774782"/>
              <a:gd name="connsiteX23" fmla="*/ 2073829 w 3063303"/>
              <a:gd name="connsiteY23" fmla="*/ 663410 h 774782"/>
              <a:gd name="connsiteX24" fmla="*/ 2202563 w 3063303"/>
              <a:gd name="connsiteY24" fmla="*/ 712918 h 774782"/>
              <a:gd name="connsiteX25" fmla="*/ 3063303 w 3063303"/>
              <a:gd name="connsiteY25" fmla="*/ 774605 h 774782"/>
              <a:gd name="connsiteX0" fmla="*/ 0 w 3063303"/>
              <a:gd name="connsiteY0" fmla="*/ 815246 h 826887"/>
              <a:gd name="connsiteX1" fmla="*/ 545433 w 3063303"/>
              <a:gd name="connsiteY1" fmla="*/ 774814 h 826887"/>
              <a:gd name="connsiteX2" fmla="*/ 654676 w 3063303"/>
              <a:gd name="connsiteY2" fmla="*/ 696847 h 826887"/>
              <a:gd name="connsiteX3" fmla="*/ 739211 w 3063303"/>
              <a:gd name="connsiteY3" fmla="*/ 742186 h 826887"/>
              <a:gd name="connsiteX4" fmla="*/ 808375 w 3063303"/>
              <a:gd name="connsiteY4" fmla="*/ 523492 h 826887"/>
              <a:gd name="connsiteX5" fmla="*/ 882663 w 3063303"/>
              <a:gd name="connsiteY5" fmla="*/ 579499 h 826887"/>
              <a:gd name="connsiteX6" fmla="*/ 933744 w 3063303"/>
              <a:gd name="connsiteY6" fmla="*/ 352127 h 826887"/>
              <a:gd name="connsiteX7" fmla="*/ 992814 w 3063303"/>
              <a:gd name="connsiteY7" fmla="*/ 472819 h 826887"/>
              <a:gd name="connsiteX8" fmla="*/ 1023553 w 3063303"/>
              <a:gd name="connsiteY8" fmla="*/ 227455 h 826887"/>
              <a:gd name="connsiteX9" fmla="*/ 1079911 w 3063303"/>
              <a:gd name="connsiteY9" fmla="*/ 246124 h 826887"/>
              <a:gd name="connsiteX10" fmla="*/ 1118373 w 3063303"/>
              <a:gd name="connsiteY10" fmla="*/ 187967 h 826887"/>
              <a:gd name="connsiteX11" fmla="*/ 1172091 w 3063303"/>
              <a:gd name="connsiteY11" fmla="*/ 3876 h 826887"/>
              <a:gd name="connsiteX12" fmla="*/ 1295088 w 3063303"/>
              <a:gd name="connsiteY12" fmla="*/ 54100 h 826887"/>
              <a:gd name="connsiteX13" fmla="*/ 1371900 w 3063303"/>
              <a:gd name="connsiteY13" fmla="*/ 82363 h 826887"/>
              <a:gd name="connsiteX14" fmla="*/ 1476965 w 3063303"/>
              <a:gd name="connsiteY14" fmla="*/ 182116 h 826887"/>
              <a:gd name="connsiteX15" fmla="*/ 1459990 w 3063303"/>
              <a:gd name="connsiteY15" fmla="*/ 414822 h 826887"/>
              <a:gd name="connsiteX16" fmla="*/ 1543568 w 3063303"/>
              <a:gd name="connsiteY16" fmla="*/ 472819 h 826887"/>
              <a:gd name="connsiteX17" fmla="*/ 1603136 w 3063303"/>
              <a:gd name="connsiteY17" fmla="*/ 380429 h 826887"/>
              <a:gd name="connsiteX18" fmla="*/ 1669089 w 3063303"/>
              <a:gd name="connsiteY18" fmla="*/ 448816 h 826887"/>
              <a:gd name="connsiteX19" fmla="*/ 1738539 w 3063303"/>
              <a:gd name="connsiteY19" fmla="*/ 614897 h 826887"/>
              <a:gd name="connsiteX20" fmla="*/ 1817665 w 3063303"/>
              <a:gd name="connsiteY20" fmla="*/ 579499 h 826887"/>
              <a:gd name="connsiteX21" fmla="*/ 1907322 w 3063303"/>
              <a:gd name="connsiteY21" fmla="*/ 632838 h 826887"/>
              <a:gd name="connsiteX22" fmla="*/ 1953432 w 3063303"/>
              <a:gd name="connsiteY22" fmla="*/ 739518 h 826887"/>
              <a:gd name="connsiteX23" fmla="*/ 2073829 w 3063303"/>
              <a:gd name="connsiteY23" fmla="*/ 715515 h 826887"/>
              <a:gd name="connsiteX24" fmla="*/ 2202563 w 3063303"/>
              <a:gd name="connsiteY24" fmla="*/ 765023 h 826887"/>
              <a:gd name="connsiteX25" fmla="*/ 3063303 w 3063303"/>
              <a:gd name="connsiteY25" fmla="*/ 826710 h 826887"/>
              <a:gd name="connsiteX0" fmla="*/ 0 w 3063303"/>
              <a:gd name="connsiteY0" fmla="*/ 811413 h 823054"/>
              <a:gd name="connsiteX1" fmla="*/ 545433 w 3063303"/>
              <a:gd name="connsiteY1" fmla="*/ 770981 h 823054"/>
              <a:gd name="connsiteX2" fmla="*/ 654676 w 3063303"/>
              <a:gd name="connsiteY2" fmla="*/ 693014 h 823054"/>
              <a:gd name="connsiteX3" fmla="*/ 739211 w 3063303"/>
              <a:gd name="connsiteY3" fmla="*/ 738353 h 823054"/>
              <a:gd name="connsiteX4" fmla="*/ 808375 w 3063303"/>
              <a:gd name="connsiteY4" fmla="*/ 519659 h 823054"/>
              <a:gd name="connsiteX5" fmla="*/ 882663 w 3063303"/>
              <a:gd name="connsiteY5" fmla="*/ 575666 h 823054"/>
              <a:gd name="connsiteX6" fmla="*/ 933744 w 3063303"/>
              <a:gd name="connsiteY6" fmla="*/ 348294 h 823054"/>
              <a:gd name="connsiteX7" fmla="*/ 992814 w 3063303"/>
              <a:gd name="connsiteY7" fmla="*/ 468986 h 823054"/>
              <a:gd name="connsiteX8" fmla="*/ 1023553 w 3063303"/>
              <a:gd name="connsiteY8" fmla="*/ 223622 h 823054"/>
              <a:gd name="connsiteX9" fmla="*/ 1079911 w 3063303"/>
              <a:gd name="connsiteY9" fmla="*/ 242291 h 823054"/>
              <a:gd name="connsiteX10" fmla="*/ 1118373 w 3063303"/>
              <a:gd name="connsiteY10" fmla="*/ 184134 h 823054"/>
              <a:gd name="connsiteX11" fmla="*/ 1172091 w 3063303"/>
              <a:gd name="connsiteY11" fmla="*/ 43 h 823054"/>
              <a:gd name="connsiteX12" fmla="*/ 1213116 w 3063303"/>
              <a:gd name="connsiteY12" fmla="*/ 164948 h 823054"/>
              <a:gd name="connsiteX13" fmla="*/ 1371900 w 3063303"/>
              <a:gd name="connsiteY13" fmla="*/ 78530 h 823054"/>
              <a:gd name="connsiteX14" fmla="*/ 1476965 w 3063303"/>
              <a:gd name="connsiteY14" fmla="*/ 178283 h 823054"/>
              <a:gd name="connsiteX15" fmla="*/ 1459990 w 3063303"/>
              <a:gd name="connsiteY15" fmla="*/ 410989 h 823054"/>
              <a:gd name="connsiteX16" fmla="*/ 1543568 w 3063303"/>
              <a:gd name="connsiteY16" fmla="*/ 468986 h 823054"/>
              <a:gd name="connsiteX17" fmla="*/ 1603136 w 3063303"/>
              <a:gd name="connsiteY17" fmla="*/ 376596 h 823054"/>
              <a:gd name="connsiteX18" fmla="*/ 1669089 w 3063303"/>
              <a:gd name="connsiteY18" fmla="*/ 444983 h 823054"/>
              <a:gd name="connsiteX19" fmla="*/ 1738539 w 3063303"/>
              <a:gd name="connsiteY19" fmla="*/ 611064 h 823054"/>
              <a:gd name="connsiteX20" fmla="*/ 1817665 w 3063303"/>
              <a:gd name="connsiteY20" fmla="*/ 575666 h 823054"/>
              <a:gd name="connsiteX21" fmla="*/ 1907322 w 3063303"/>
              <a:gd name="connsiteY21" fmla="*/ 629005 h 823054"/>
              <a:gd name="connsiteX22" fmla="*/ 1953432 w 3063303"/>
              <a:gd name="connsiteY22" fmla="*/ 735685 h 823054"/>
              <a:gd name="connsiteX23" fmla="*/ 2073829 w 3063303"/>
              <a:gd name="connsiteY23" fmla="*/ 711682 h 823054"/>
              <a:gd name="connsiteX24" fmla="*/ 2202563 w 3063303"/>
              <a:gd name="connsiteY24" fmla="*/ 761190 h 823054"/>
              <a:gd name="connsiteX25" fmla="*/ 3063303 w 3063303"/>
              <a:gd name="connsiteY25" fmla="*/ 822877 h 823054"/>
              <a:gd name="connsiteX0" fmla="*/ 0 w 3063303"/>
              <a:gd name="connsiteY0" fmla="*/ 863579 h 875220"/>
              <a:gd name="connsiteX1" fmla="*/ 545433 w 3063303"/>
              <a:gd name="connsiteY1" fmla="*/ 823147 h 875220"/>
              <a:gd name="connsiteX2" fmla="*/ 654676 w 3063303"/>
              <a:gd name="connsiteY2" fmla="*/ 745180 h 875220"/>
              <a:gd name="connsiteX3" fmla="*/ 739211 w 3063303"/>
              <a:gd name="connsiteY3" fmla="*/ 790519 h 875220"/>
              <a:gd name="connsiteX4" fmla="*/ 808375 w 3063303"/>
              <a:gd name="connsiteY4" fmla="*/ 571825 h 875220"/>
              <a:gd name="connsiteX5" fmla="*/ 882663 w 3063303"/>
              <a:gd name="connsiteY5" fmla="*/ 627832 h 875220"/>
              <a:gd name="connsiteX6" fmla="*/ 933744 w 3063303"/>
              <a:gd name="connsiteY6" fmla="*/ 400460 h 875220"/>
              <a:gd name="connsiteX7" fmla="*/ 992814 w 3063303"/>
              <a:gd name="connsiteY7" fmla="*/ 521152 h 875220"/>
              <a:gd name="connsiteX8" fmla="*/ 1023553 w 3063303"/>
              <a:gd name="connsiteY8" fmla="*/ 275788 h 875220"/>
              <a:gd name="connsiteX9" fmla="*/ 1079911 w 3063303"/>
              <a:gd name="connsiteY9" fmla="*/ 294457 h 875220"/>
              <a:gd name="connsiteX10" fmla="*/ 1118373 w 3063303"/>
              <a:gd name="connsiteY10" fmla="*/ 236300 h 875220"/>
              <a:gd name="connsiteX11" fmla="*/ 1172091 w 3063303"/>
              <a:gd name="connsiteY11" fmla="*/ 52209 h 875220"/>
              <a:gd name="connsiteX12" fmla="*/ 1213116 w 3063303"/>
              <a:gd name="connsiteY12" fmla="*/ 217114 h 875220"/>
              <a:gd name="connsiteX13" fmla="*/ 1284842 w 3063303"/>
              <a:gd name="connsiteY13" fmla="*/ 1086 h 875220"/>
              <a:gd name="connsiteX14" fmla="*/ 1371900 w 3063303"/>
              <a:gd name="connsiteY14" fmla="*/ 130696 h 875220"/>
              <a:gd name="connsiteX15" fmla="*/ 1476965 w 3063303"/>
              <a:gd name="connsiteY15" fmla="*/ 230449 h 875220"/>
              <a:gd name="connsiteX16" fmla="*/ 1459990 w 3063303"/>
              <a:gd name="connsiteY16" fmla="*/ 463155 h 875220"/>
              <a:gd name="connsiteX17" fmla="*/ 1543568 w 3063303"/>
              <a:gd name="connsiteY17" fmla="*/ 521152 h 875220"/>
              <a:gd name="connsiteX18" fmla="*/ 1603136 w 3063303"/>
              <a:gd name="connsiteY18" fmla="*/ 428762 h 875220"/>
              <a:gd name="connsiteX19" fmla="*/ 1669089 w 3063303"/>
              <a:gd name="connsiteY19" fmla="*/ 497149 h 875220"/>
              <a:gd name="connsiteX20" fmla="*/ 1738539 w 3063303"/>
              <a:gd name="connsiteY20" fmla="*/ 663230 h 875220"/>
              <a:gd name="connsiteX21" fmla="*/ 1817665 w 3063303"/>
              <a:gd name="connsiteY21" fmla="*/ 627832 h 875220"/>
              <a:gd name="connsiteX22" fmla="*/ 1907322 w 3063303"/>
              <a:gd name="connsiteY22" fmla="*/ 681171 h 875220"/>
              <a:gd name="connsiteX23" fmla="*/ 1953432 w 3063303"/>
              <a:gd name="connsiteY23" fmla="*/ 787851 h 875220"/>
              <a:gd name="connsiteX24" fmla="*/ 2073829 w 3063303"/>
              <a:gd name="connsiteY24" fmla="*/ 763848 h 875220"/>
              <a:gd name="connsiteX25" fmla="*/ 2202563 w 3063303"/>
              <a:gd name="connsiteY25" fmla="*/ 813356 h 875220"/>
              <a:gd name="connsiteX26" fmla="*/ 3063303 w 3063303"/>
              <a:gd name="connsiteY26" fmla="*/ 875043 h 875220"/>
              <a:gd name="connsiteX0" fmla="*/ 0 w 3063303"/>
              <a:gd name="connsiteY0" fmla="*/ 863217 h 874858"/>
              <a:gd name="connsiteX1" fmla="*/ 545433 w 3063303"/>
              <a:gd name="connsiteY1" fmla="*/ 822785 h 874858"/>
              <a:gd name="connsiteX2" fmla="*/ 654676 w 3063303"/>
              <a:gd name="connsiteY2" fmla="*/ 744818 h 874858"/>
              <a:gd name="connsiteX3" fmla="*/ 739211 w 3063303"/>
              <a:gd name="connsiteY3" fmla="*/ 790157 h 874858"/>
              <a:gd name="connsiteX4" fmla="*/ 808375 w 3063303"/>
              <a:gd name="connsiteY4" fmla="*/ 571463 h 874858"/>
              <a:gd name="connsiteX5" fmla="*/ 882663 w 3063303"/>
              <a:gd name="connsiteY5" fmla="*/ 627470 h 874858"/>
              <a:gd name="connsiteX6" fmla="*/ 933744 w 3063303"/>
              <a:gd name="connsiteY6" fmla="*/ 400098 h 874858"/>
              <a:gd name="connsiteX7" fmla="*/ 992814 w 3063303"/>
              <a:gd name="connsiteY7" fmla="*/ 520790 h 874858"/>
              <a:gd name="connsiteX8" fmla="*/ 1023553 w 3063303"/>
              <a:gd name="connsiteY8" fmla="*/ 275426 h 874858"/>
              <a:gd name="connsiteX9" fmla="*/ 1079911 w 3063303"/>
              <a:gd name="connsiteY9" fmla="*/ 294095 h 874858"/>
              <a:gd name="connsiteX10" fmla="*/ 1118373 w 3063303"/>
              <a:gd name="connsiteY10" fmla="*/ 235938 h 874858"/>
              <a:gd name="connsiteX11" fmla="*/ 1172091 w 3063303"/>
              <a:gd name="connsiteY11" fmla="*/ 51847 h 874858"/>
              <a:gd name="connsiteX12" fmla="*/ 1213116 w 3063303"/>
              <a:gd name="connsiteY12" fmla="*/ 216752 h 874858"/>
              <a:gd name="connsiteX13" fmla="*/ 1284842 w 3063303"/>
              <a:gd name="connsiteY13" fmla="*/ 724 h 874858"/>
              <a:gd name="connsiteX14" fmla="*/ 1343722 w 3063303"/>
              <a:gd name="connsiteY14" fmla="*/ 202343 h 874858"/>
              <a:gd name="connsiteX15" fmla="*/ 1476965 w 3063303"/>
              <a:gd name="connsiteY15" fmla="*/ 230087 h 874858"/>
              <a:gd name="connsiteX16" fmla="*/ 1459990 w 3063303"/>
              <a:gd name="connsiteY16" fmla="*/ 462793 h 874858"/>
              <a:gd name="connsiteX17" fmla="*/ 1543568 w 3063303"/>
              <a:gd name="connsiteY17" fmla="*/ 520790 h 874858"/>
              <a:gd name="connsiteX18" fmla="*/ 1603136 w 3063303"/>
              <a:gd name="connsiteY18" fmla="*/ 428400 h 874858"/>
              <a:gd name="connsiteX19" fmla="*/ 1669089 w 3063303"/>
              <a:gd name="connsiteY19" fmla="*/ 496787 h 874858"/>
              <a:gd name="connsiteX20" fmla="*/ 1738539 w 3063303"/>
              <a:gd name="connsiteY20" fmla="*/ 662868 h 874858"/>
              <a:gd name="connsiteX21" fmla="*/ 1817665 w 3063303"/>
              <a:gd name="connsiteY21" fmla="*/ 627470 h 874858"/>
              <a:gd name="connsiteX22" fmla="*/ 1907322 w 3063303"/>
              <a:gd name="connsiteY22" fmla="*/ 680809 h 874858"/>
              <a:gd name="connsiteX23" fmla="*/ 1953432 w 3063303"/>
              <a:gd name="connsiteY23" fmla="*/ 787489 h 874858"/>
              <a:gd name="connsiteX24" fmla="*/ 2073829 w 3063303"/>
              <a:gd name="connsiteY24" fmla="*/ 763486 h 874858"/>
              <a:gd name="connsiteX25" fmla="*/ 2202563 w 3063303"/>
              <a:gd name="connsiteY25" fmla="*/ 812994 h 874858"/>
              <a:gd name="connsiteX26" fmla="*/ 3063303 w 3063303"/>
              <a:gd name="connsiteY26" fmla="*/ 874681 h 874858"/>
              <a:gd name="connsiteX0" fmla="*/ 0 w 3063303"/>
              <a:gd name="connsiteY0" fmla="*/ 863217 h 874858"/>
              <a:gd name="connsiteX1" fmla="*/ 545433 w 3063303"/>
              <a:gd name="connsiteY1" fmla="*/ 822785 h 874858"/>
              <a:gd name="connsiteX2" fmla="*/ 654676 w 3063303"/>
              <a:gd name="connsiteY2" fmla="*/ 744818 h 874858"/>
              <a:gd name="connsiteX3" fmla="*/ 739211 w 3063303"/>
              <a:gd name="connsiteY3" fmla="*/ 790157 h 874858"/>
              <a:gd name="connsiteX4" fmla="*/ 808375 w 3063303"/>
              <a:gd name="connsiteY4" fmla="*/ 571463 h 874858"/>
              <a:gd name="connsiteX5" fmla="*/ 882663 w 3063303"/>
              <a:gd name="connsiteY5" fmla="*/ 627470 h 874858"/>
              <a:gd name="connsiteX6" fmla="*/ 933744 w 3063303"/>
              <a:gd name="connsiteY6" fmla="*/ 400098 h 874858"/>
              <a:gd name="connsiteX7" fmla="*/ 992814 w 3063303"/>
              <a:gd name="connsiteY7" fmla="*/ 520790 h 874858"/>
              <a:gd name="connsiteX8" fmla="*/ 1023553 w 3063303"/>
              <a:gd name="connsiteY8" fmla="*/ 275426 h 874858"/>
              <a:gd name="connsiteX9" fmla="*/ 1079911 w 3063303"/>
              <a:gd name="connsiteY9" fmla="*/ 294095 h 874858"/>
              <a:gd name="connsiteX10" fmla="*/ 1118373 w 3063303"/>
              <a:gd name="connsiteY10" fmla="*/ 235938 h 874858"/>
              <a:gd name="connsiteX11" fmla="*/ 1172091 w 3063303"/>
              <a:gd name="connsiteY11" fmla="*/ 51847 h 874858"/>
              <a:gd name="connsiteX12" fmla="*/ 1213116 w 3063303"/>
              <a:gd name="connsiteY12" fmla="*/ 216752 h 874858"/>
              <a:gd name="connsiteX13" fmla="*/ 1284842 w 3063303"/>
              <a:gd name="connsiteY13" fmla="*/ 724 h 874858"/>
              <a:gd name="connsiteX14" fmla="*/ 1343722 w 3063303"/>
              <a:gd name="connsiteY14" fmla="*/ 202343 h 874858"/>
              <a:gd name="connsiteX15" fmla="*/ 1407801 w 3063303"/>
              <a:gd name="connsiteY15" fmla="*/ 139409 h 874858"/>
              <a:gd name="connsiteX16" fmla="*/ 1459990 w 3063303"/>
              <a:gd name="connsiteY16" fmla="*/ 462793 h 874858"/>
              <a:gd name="connsiteX17" fmla="*/ 1543568 w 3063303"/>
              <a:gd name="connsiteY17" fmla="*/ 520790 h 874858"/>
              <a:gd name="connsiteX18" fmla="*/ 1603136 w 3063303"/>
              <a:gd name="connsiteY18" fmla="*/ 428400 h 874858"/>
              <a:gd name="connsiteX19" fmla="*/ 1669089 w 3063303"/>
              <a:gd name="connsiteY19" fmla="*/ 496787 h 874858"/>
              <a:gd name="connsiteX20" fmla="*/ 1738539 w 3063303"/>
              <a:gd name="connsiteY20" fmla="*/ 662868 h 874858"/>
              <a:gd name="connsiteX21" fmla="*/ 1817665 w 3063303"/>
              <a:gd name="connsiteY21" fmla="*/ 627470 h 874858"/>
              <a:gd name="connsiteX22" fmla="*/ 1907322 w 3063303"/>
              <a:gd name="connsiteY22" fmla="*/ 680809 h 874858"/>
              <a:gd name="connsiteX23" fmla="*/ 1953432 w 3063303"/>
              <a:gd name="connsiteY23" fmla="*/ 787489 h 874858"/>
              <a:gd name="connsiteX24" fmla="*/ 2073829 w 3063303"/>
              <a:gd name="connsiteY24" fmla="*/ 763486 h 874858"/>
              <a:gd name="connsiteX25" fmla="*/ 2202563 w 3063303"/>
              <a:gd name="connsiteY25" fmla="*/ 812994 h 874858"/>
              <a:gd name="connsiteX26" fmla="*/ 3063303 w 3063303"/>
              <a:gd name="connsiteY26" fmla="*/ 874681 h 874858"/>
              <a:gd name="connsiteX0" fmla="*/ 0 w 3063303"/>
              <a:gd name="connsiteY0" fmla="*/ 863217 h 874858"/>
              <a:gd name="connsiteX1" fmla="*/ 545433 w 3063303"/>
              <a:gd name="connsiteY1" fmla="*/ 822785 h 874858"/>
              <a:gd name="connsiteX2" fmla="*/ 654676 w 3063303"/>
              <a:gd name="connsiteY2" fmla="*/ 744818 h 874858"/>
              <a:gd name="connsiteX3" fmla="*/ 739211 w 3063303"/>
              <a:gd name="connsiteY3" fmla="*/ 790157 h 874858"/>
              <a:gd name="connsiteX4" fmla="*/ 808375 w 3063303"/>
              <a:gd name="connsiteY4" fmla="*/ 571463 h 874858"/>
              <a:gd name="connsiteX5" fmla="*/ 882663 w 3063303"/>
              <a:gd name="connsiteY5" fmla="*/ 627470 h 874858"/>
              <a:gd name="connsiteX6" fmla="*/ 933744 w 3063303"/>
              <a:gd name="connsiteY6" fmla="*/ 400098 h 874858"/>
              <a:gd name="connsiteX7" fmla="*/ 992814 w 3063303"/>
              <a:gd name="connsiteY7" fmla="*/ 520790 h 874858"/>
              <a:gd name="connsiteX8" fmla="*/ 1023553 w 3063303"/>
              <a:gd name="connsiteY8" fmla="*/ 275426 h 874858"/>
              <a:gd name="connsiteX9" fmla="*/ 1079911 w 3063303"/>
              <a:gd name="connsiteY9" fmla="*/ 294095 h 874858"/>
              <a:gd name="connsiteX10" fmla="*/ 1118373 w 3063303"/>
              <a:gd name="connsiteY10" fmla="*/ 235938 h 874858"/>
              <a:gd name="connsiteX11" fmla="*/ 1172091 w 3063303"/>
              <a:gd name="connsiteY11" fmla="*/ 51847 h 874858"/>
              <a:gd name="connsiteX12" fmla="*/ 1213116 w 3063303"/>
              <a:gd name="connsiteY12" fmla="*/ 216752 h 874858"/>
              <a:gd name="connsiteX13" fmla="*/ 1284842 w 3063303"/>
              <a:gd name="connsiteY13" fmla="*/ 724 h 874858"/>
              <a:gd name="connsiteX14" fmla="*/ 1343722 w 3063303"/>
              <a:gd name="connsiteY14" fmla="*/ 202343 h 874858"/>
              <a:gd name="connsiteX15" fmla="*/ 1407801 w 3063303"/>
              <a:gd name="connsiteY15" fmla="*/ 139409 h 874858"/>
              <a:gd name="connsiteX16" fmla="*/ 1436935 w 3063303"/>
              <a:gd name="connsiteY16" fmla="*/ 342778 h 874858"/>
              <a:gd name="connsiteX17" fmla="*/ 1543568 w 3063303"/>
              <a:gd name="connsiteY17" fmla="*/ 520790 h 874858"/>
              <a:gd name="connsiteX18" fmla="*/ 1603136 w 3063303"/>
              <a:gd name="connsiteY18" fmla="*/ 428400 h 874858"/>
              <a:gd name="connsiteX19" fmla="*/ 1669089 w 3063303"/>
              <a:gd name="connsiteY19" fmla="*/ 496787 h 874858"/>
              <a:gd name="connsiteX20" fmla="*/ 1738539 w 3063303"/>
              <a:gd name="connsiteY20" fmla="*/ 662868 h 874858"/>
              <a:gd name="connsiteX21" fmla="*/ 1817665 w 3063303"/>
              <a:gd name="connsiteY21" fmla="*/ 627470 h 874858"/>
              <a:gd name="connsiteX22" fmla="*/ 1907322 w 3063303"/>
              <a:gd name="connsiteY22" fmla="*/ 680809 h 874858"/>
              <a:gd name="connsiteX23" fmla="*/ 1953432 w 3063303"/>
              <a:gd name="connsiteY23" fmla="*/ 787489 h 874858"/>
              <a:gd name="connsiteX24" fmla="*/ 2073829 w 3063303"/>
              <a:gd name="connsiteY24" fmla="*/ 763486 h 874858"/>
              <a:gd name="connsiteX25" fmla="*/ 2202563 w 3063303"/>
              <a:gd name="connsiteY25" fmla="*/ 812994 h 874858"/>
              <a:gd name="connsiteX26" fmla="*/ 3063303 w 3063303"/>
              <a:gd name="connsiteY26" fmla="*/ 874681 h 874858"/>
              <a:gd name="connsiteX0" fmla="*/ 0 w 3063303"/>
              <a:gd name="connsiteY0" fmla="*/ 863217 h 874858"/>
              <a:gd name="connsiteX1" fmla="*/ 545433 w 3063303"/>
              <a:gd name="connsiteY1" fmla="*/ 822785 h 874858"/>
              <a:gd name="connsiteX2" fmla="*/ 654676 w 3063303"/>
              <a:gd name="connsiteY2" fmla="*/ 744818 h 874858"/>
              <a:gd name="connsiteX3" fmla="*/ 739211 w 3063303"/>
              <a:gd name="connsiteY3" fmla="*/ 790157 h 874858"/>
              <a:gd name="connsiteX4" fmla="*/ 808375 w 3063303"/>
              <a:gd name="connsiteY4" fmla="*/ 571463 h 874858"/>
              <a:gd name="connsiteX5" fmla="*/ 882663 w 3063303"/>
              <a:gd name="connsiteY5" fmla="*/ 627470 h 874858"/>
              <a:gd name="connsiteX6" fmla="*/ 933744 w 3063303"/>
              <a:gd name="connsiteY6" fmla="*/ 400098 h 874858"/>
              <a:gd name="connsiteX7" fmla="*/ 992814 w 3063303"/>
              <a:gd name="connsiteY7" fmla="*/ 520790 h 874858"/>
              <a:gd name="connsiteX8" fmla="*/ 1023553 w 3063303"/>
              <a:gd name="connsiteY8" fmla="*/ 275426 h 874858"/>
              <a:gd name="connsiteX9" fmla="*/ 1079911 w 3063303"/>
              <a:gd name="connsiteY9" fmla="*/ 294095 h 874858"/>
              <a:gd name="connsiteX10" fmla="*/ 1118373 w 3063303"/>
              <a:gd name="connsiteY10" fmla="*/ 235938 h 874858"/>
              <a:gd name="connsiteX11" fmla="*/ 1172091 w 3063303"/>
              <a:gd name="connsiteY11" fmla="*/ 51847 h 874858"/>
              <a:gd name="connsiteX12" fmla="*/ 1213116 w 3063303"/>
              <a:gd name="connsiteY12" fmla="*/ 216752 h 874858"/>
              <a:gd name="connsiteX13" fmla="*/ 1284842 w 3063303"/>
              <a:gd name="connsiteY13" fmla="*/ 724 h 874858"/>
              <a:gd name="connsiteX14" fmla="*/ 1343722 w 3063303"/>
              <a:gd name="connsiteY14" fmla="*/ 202343 h 874858"/>
              <a:gd name="connsiteX15" fmla="*/ 1407801 w 3063303"/>
              <a:gd name="connsiteY15" fmla="*/ 139409 h 874858"/>
              <a:gd name="connsiteX16" fmla="*/ 1436935 w 3063303"/>
              <a:gd name="connsiteY16" fmla="*/ 342778 h 874858"/>
              <a:gd name="connsiteX17" fmla="*/ 1489774 w 3063303"/>
              <a:gd name="connsiteY17" fmla="*/ 318098 h 874858"/>
              <a:gd name="connsiteX18" fmla="*/ 1603136 w 3063303"/>
              <a:gd name="connsiteY18" fmla="*/ 428400 h 874858"/>
              <a:gd name="connsiteX19" fmla="*/ 1669089 w 3063303"/>
              <a:gd name="connsiteY19" fmla="*/ 496787 h 874858"/>
              <a:gd name="connsiteX20" fmla="*/ 1738539 w 3063303"/>
              <a:gd name="connsiteY20" fmla="*/ 662868 h 874858"/>
              <a:gd name="connsiteX21" fmla="*/ 1817665 w 3063303"/>
              <a:gd name="connsiteY21" fmla="*/ 627470 h 874858"/>
              <a:gd name="connsiteX22" fmla="*/ 1907322 w 3063303"/>
              <a:gd name="connsiteY22" fmla="*/ 680809 h 874858"/>
              <a:gd name="connsiteX23" fmla="*/ 1953432 w 3063303"/>
              <a:gd name="connsiteY23" fmla="*/ 787489 h 874858"/>
              <a:gd name="connsiteX24" fmla="*/ 2073829 w 3063303"/>
              <a:gd name="connsiteY24" fmla="*/ 763486 h 874858"/>
              <a:gd name="connsiteX25" fmla="*/ 2202563 w 3063303"/>
              <a:gd name="connsiteY25" fmla="*/ 812994 h 874858"/>
              <a:gd name="connsiteX26" fmla="*/ 3063303 w 3063303"/>
              <a:gd name="connsiteY26" fmla="*/ 874681 h 874858"/>
              <a:gd name="connsiteX0" fmla="*/ 0 w 3063303"/>
              <a:gd name="connsiteY0" fmla="*/ 863217 h 874858"/>
              <a:gd name="connsiteX1" fmla="*/ 545433 w 3063303"/>
              <a:gd name="connsiteY1" fmla="*/ 822785 h 874858"/>
              <a:gd name="connsiteX2" fmla="*/ 654676 w 3063303"/>
              <a:gd name="connsiteY2" fmla="*/ 744818 h 874858"/>
              <a:gd name="connsiteX3" fmla="*/ 739211 w 3063303"/>
              <a:gd name="connsiteY3" fmla="*/ 790157 h 874858"/>
              <a:gd name="connsiteX4" fmla="*/ 808375 w 3063303"/>
              <a:gd name="connsiteY4" fmla="*/ 571463 h 874858"/>
              <a:gd name="connsiteX5" fmla="*/ 882663 w 3063303"/>
              <a:gd name="connsiteY5" fmla="*/ 627470 h 874858"/>
              <a:gd name="connsiteX6" fmla="*/ 933744 w 3063303"/>
              <a:gd name="connsiteY6" fmla="*/ 400098 h 874858"/>
              <a:gd name="connsiteX7" fmla="*/ 992814 w 3063303"/>
              <a:gd name="connsiteY7" fmla="*/ 520790 h 874858"/>
              <a:gd name="connsiteX8" fmla="*/ 1023553 w 3063303"/>
              <a:gd name="connsiteY8" fmla="*/ 275426 h 874858"/>
              <a:gd name="connsiteX9" fmla="*/ 1079911 w 3063303"/>
              <a:gd name="connsiteY9" fmla="*/ 294095 h 874858"/>
              <a:gd name="connsiteX10" fmla="*/ 1118373 w 3063303"/>
              <a:gd name="connsiteY10" fmla="*/ 235938 h 874858"/>
              <a:gd name="connsiteX11" fmla="*/ 1172091 w 3063303"/>
              <a:gd name="connsiteY11" fmla="*/ 51847 h 874858"/>
              <a:gd name="connsiteX12" fmla="*/ 1213116 w 3063303"/>
              <a:gd name="connsiteY12" fmla="*/ 216752 h 874858"/>
              <a:gd name="connsiteX13" fmla="*/ 1284842 w 3063303"/>
              <a:gd name="connsiteY13" fmla="*/ 724 h 874858"/>
              <a:gd name="connsiteX14" fmla="*/ 1343722 w 3063303"/>
              <a:gd name="connsiteY14" fmla="*/ 202343 h 874858"/>
              <a:gd name="connsiteX15" fmla="*/ 1407801 w 3063303"/>
              <a:gd name="connsiteY15" fmla="*/ 139409 h 874858"/>
              <a:gd name="connsiteX16" fmla="*/ 1436935 w 3063303"/>
              <a:gd name="connsiteY16" fmla="*/ 342778 h 874858"/>
              <a:gd name="connsiteX17" fmla="*/ 1489774 w 3063303"/>
              <a:gd name="connsiteY17" fmla="*/ 318098 h 874858"/>
              <a:gd name="connsiteX18" fmla="*/ 1530760 w 3063303"/>
              <a:gd name="connsiteY18" fmla="*/ 438112 h 874858"/>
              <a:gd name="connsiteX19" fmla="*/ 1603136 w 3063303"/>
              <a:gd name="connsiteY19" fmla="*/ 428400 h 874858"/>
              <a:gd name="connsiteX20" fmla="*/ 1669089 w 3063303"/>
              <a:gd name="connsiteY20" fmla="*/ 496787 h 874858"/>
              <a:gd name="connsiteX21" fmla="*/ 1738539 w 3063303"/>
              <a:gd name="connsiteY21" fmla="*/ 662868 h 874858"/>
              <a:gd name="connsiteX22" fmla="*/ 1817665 w 3063303"/>
              <a:gd name="connsiteY22" fmla="*/ 627470 h 874858"/>
              <a:gd name="connsiteX23" fmla="*/ 1907322 w 3063303"/>
              <a:gd name="connsiteY23" fmla="*/ 680809 h 874858"/>
              <a:gd name="connsiteX24" fmla="*/ 1953432 w 3063303"/>
              <a:gd name="connsiteY24" fmla="*/ 787489 h 874858"/>
              <a:gd name="connsiteX25" fmla="*/ 2073829 w 3063303"/>
              <a:gd name="connsiteY25" fmla="*/ 763486 h 874858"/>
              <a:gd name="connsiteX26" fmla="*/ 2202563 w 3063303"/>
              <a:gd name="connsiteY26" fmla="*/ 812994 h 874858"/>
              <a:gd name="connsiteX27" fmla="*/ 3063303 w 3063303"/>
              <a:gd name="connsiteY27" fmla="*/ 874681 h 874858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39211 w 3060741"/>
              <a:gd name="connsiteY3" fmla="*/ 790157 h 863217"/>
              <a:gd name="connsiteX4" fmla="*/ 808375 w 3060741"/>
              <a:gd name="connsiteY4" fmla="*/ 571463 h 863217"/>
              <a:gd name="connsiteX5" fmla="*/ 882663 w 3060741"/>
              <a:gd name="connsiteY5" fmla="*/ 627470 h 863217"/>
              <a:gd name="connsiteX6" fmla="*/ 933744 w 3060741"/>
              <a:gd name="connsiteY6" fmla="*/ 400098 h 863217"/>
              <a:gd name="connsiteX7" fmla="*/ 992814 w 3060741"/>
              <a:gd name="connsiteY7" fmla="*/ 520790 h 863217"/>
              <a:gd name="connsiteX8" fmla="*/ 1023553 w 3060741"/>
              <a:gd name="connsiteY8" fmla="*/ 275426 h 863217"/>
              <a:gd name="connsiteX9" fmla="*/ 1079911 w 3060741"/>
              <a:gd name="connsiteY9" fmla="*/ 294095 h 863217"/>
              <a:gd name="connsiteX10" fmla="*/ 1118373 w 3060741"/>
              <a:gd name="connsiteY10" fmla="*/ 235938 h 863217"/>
              <a:gd name="connsiteX11" fmla="*/ 1172091 w 3060741"/>
              <a:gd name="connsiteY11" fmla="*/ 51847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69089 w 3060741"/>
              <a:gd name="connsiteY20" fmla="*/ 496787 h 863217"/>
              <a:gd name="connsiteX21" fmla="*/ 1738539 w 3060741"/>
              <a:gd name="connsiteY21" fmla="*/ 662868 h 863217"/>
              <a:gd name="connsiteX22" fmla="*/ 1817665 w 3060741"/>
              <a:gd name="connsiteY22" fmla="*/ 627470 h 863217"/>
              <a:gd name="connsiteX23" fmla="*/ 1907322 w 3060741"/>
              <a:gd name="connsiteY23" fmla="*/ 680809 h 863217"/>
              <a:gd name="connsiteX24" fmla="*/ 1953432 w 3060741"/>
              <a:gd name="connsiteY24" fmla="*/ 787489 h 863217"/>
              <a:gd name="connsiteX25" fmla="*/ 2073829 w 3060741"/>
              <a:gd name="connsiteY25" fmla="*/ 763486 h 863217"/>
              <a:gd name="connsiteX26" fmla="*/ 2202563 w 3060741"/>
              <a:gd name="connsiteY26" fmla="*/ 812994 h 863217"/>
              <a:gd name="connsiteX27" fmla="*/ 3060741 w 3060741"/>
              <a:gd name="connsiteY27" fmla="*/ 856012 h 863217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39211 w 3060741"/>
              <a:gd name="connsiteY3" fmla="*/ 790157 h 863217"/>
              <a:gd name="connsiteX4" fmla="*/ 808375 w 3060741"/>
              <a:gd name="connsiteY4" fmla="*/ 571463 h 863217"/>
              <a:gd name="connsiteX5" fmla="*/ 882663 w 3060741"/>
              <a:gd name="connsiteY5" fmla="*/ 627470 h 863217"/>
              <a:gd name="connsiteX6" fmla="*/ 933744 w 3060741"/>
              <a:gd name="connsiteY6" fmla="*/ 400098 h 863217"/>
              <a:gd name="connsiteX7" fmla="*/ 992814 w 3060741"/>
              <a:gd name="connsiteY7" fmla="*/ 520790 h 863217"/>
              <a:gd name="connsiteX8" fmla="*/ 1023553 w 3060741"/>
              <a:gd name="connsiteY8" fmla="*/ 275426 h 863217"/>
              <a:gd name="connsiteX9" fmla="*/ 1079911 w 3060741"/>
              <a:gd name="connsiteY9" fmla="*/ 294095 h 863217"/>
              <a:gd name="connsiteX10" fmla="*/ 1118373 w 3060741"/>
              <a:gd name="connsiteY10" fmla="*/ 235938 h 863217"/>
              <a:gd name="connsiteX11" fmla="*/ 1172091 w 3060741"/>
              <a:gd name="connsiteY11" fmla="*/ 51847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40911 w 3060741"/>
              <a:gd name="connsiteY20" fmla="*/ 576797 h 863217"/>
              <a:gd name="connsiteX21" fmla="*/ 1738539 w 3060741"/>
              <a:gd name="connsiteY21" fmla="*/ 662868 h 863217"/>
              <a:gd name="connsiteX22" fmla="*/ 1817665 w 3060741"/>
              <a:gd name="connsiteY22" fmla="*/ 627470 h 863217"/>
              <a:gd name="connsiteX23" fmla="*/ 1907322 w 3060741"/>
              <a:gd name="connsiteY23" fmla="*/ 680809 h 863217"/>
              <a:gd name="connsiteX24" fmla="*/ 1953432 w 3060741"/>
              <a:gd name="connsiteY24" fmla="*/ 787489 h 863217"/>
              <a:gd name="connsiteX25" fmla="*/ 2073829 w 3060741"/>
              <a:gd name="connsiteY25" fmla="*/ 763486 h 863217"/>
              <a:gd name="connsiteX26" fmla="*/ 2202563 w 3060741"/>
              <a:gd name="connsiteY26" fmla="*/ 812994 h 863217"/>
              <a:gd name="connsiteX27" fmla="*/ 3060741 w 3060741"/>
              <a:gd name="connsiteY27" fmla="*/ 856012 h 863217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39211 w 3060741"/>
              <a:gd name="connsiteY3" fmla="*/ 790157 h 863217"/>
              <a:gd name="connsiteX4" fmla="*/ 808375 w 3060741"/>
              <a:gd name="connsiteY4" fmla="*/ 571463 h 863217"/>
              <a:gd name="connsiteX5" fmla="*/ 882663 w 3060741"/>
              <a:gd name="connsiteY5" fmla="*/ 627470 h 863217"/>
              <a:gd name="connsiteX6" fmla="*/ 933744 w 3060741"/>
              <a:gd name="connsiteY6" fmla="*/ 400098 h 863217"/>
              <a:gd name="connsiteX7" fmla="*/ 992814 w 3060741"/>
              <a:gd name="connsiteY7" fmla="*/ 520790 h 863217"/>
              <a:gd name="connsiteX8" fmla="*/ 1023553 w 3060741"/>
              <a:gd name="connsiteY8" fmla="*/ 275426 h 863217"/>
              <a:gd name="connsiteX9" fmla="*/ 1079911 w 3060741"/>
              <a:gd name="connsiteY9" fmla="*/ 294095 h 863217"/>
              <a:gd name="connsiteX10" fmla="*/ 1118373 w 3060741"/>
              <a:gd name="connsiteY10" fmla="*/ 235938 h 863217"/>
              <a:gd name="connsiteX11" fmla="*/ 1172091 w 3060741"/>
              <a:gd name="connsiteY11" fmla="*/ 51847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40911 w 3060741"/>
              <a:gd name="connsiteY20" fmla="*/ 576797 h 863217"/>
              <a:gd name="connsiteX21" fmla="*/ 1687021 w 3060741"/>
              <a:gd name="connsiteY21" fmla="*/ 558126 h 863217"/>
              <a:gd name="connsiteX22" fmla="*/ 1738539 w 3060741"/>
              <a:gd name="connsiteY22" fmla="*/ 662868 h 863217"/>
              <a:gd name="connsiteX23" fmla="*/ 1817665 w 3060741"/>
              <a:gd name="connsiteY23" fmla="*/ 627470 h 863217"/>
              <a:gd name="connsiteX24" fmla="*/ 1907322 w 3060741"/>
              <a:gd name="connsiteY24" fmla="*/ 680809 h 863217"/>
              <a:gd name="connsiteX25" fmla="*/ 1953432 w 3060741"/>
              <a:gd name="connsiteY25" fmla="*/ 787489 h 863217"/>
              <a:gd name="connsiteX26" fmla="*/ 2073829 w 3060741"/>
              <a:gd name="connsiteY26" fmla="*/ 763486 h 863217"/>
              <a:gd name="connsiteX27" fmla="*/ 2202563 w 3060741"/>
              <a:gd name="connsiteY27" fmla="*/ 812994 h 863217"/>
              <a:gd name="connsiteX28" fmla="*/ 3060741 w 3060741"/>
              <a:gd name="connsiteY28" fmla="*/ 856012 h 863217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39211 w 3060741"/>
              <a:gd name="connsiteY3" fmla="*/ 790157 h 863217"/>
              <a:gd name="connsiteX4" fmla="*/ 808375 w 3060741"/>
              <a:gd name="connsiteY4" fmla="*/ 571463 h 863217"/>
              <a:gd name="connsiteX5" fmla="*/ 882663 w 3060741"/>
              <a:gd name="connsiteY5" fmla="*/ 627470 h 863217"/>
              <a:gd name="connsiteX6" fmla="*/ 933744 w 3060741"/>
              <a:gd name="connsiteY6" fmla="*/ 400098 h 863217"/>
              <a:gd name="connsiteX7" fmla="*/ 992814 w 3060741"/>
              <a:gd name="connsiteY7" fmla="*/ 520790 h 863217"/>
              <a:gd name="connsiteX8" fmla="*/ 1023553 w 3060741"/>
              <a:gd name="connsiteY8" fmla="*/ 275426 h 863217"/>
              <a:gd name="connsiteX9" fmla="*/ 1079911 w 3060741"/>
              <a:gd name="connsiteY9" fmla="*/ 294095 h 863217"/>
              <a:gd name="connsiteX10" fmla="*/ 1118373 w 3060741"/>
              <a:gd name="connsiteY10" fmla="*/ 235938 h 863217"/>
              <a:gd name="connsiteX11" fmla="*/ 1172091 w 3060741"/>
              <a:gd name="connsiteY11" fmla="*/ 51847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40911 w 3060741"/>
              <a:gd name="connsiteY20" fmla="*/ 576797 h 863217"/>
              <a:gd name="connsiteX21" fmla="*/ 1687021 w 3060741"/>
              <a:gd name="connsiteY21" fmla="*/ 558126 h 863217"/>
              <a:gd name="connsiteX22" fmla="*/ 1738539 w 3060741"/>
              <a:gd name="connsiteY22" fmla="*/ 662868 h 863217"/>
              <a:gd name="connsiteX23" fmla="*/ 1799734 w 3060741"/>
              <a:gd name="connsiteY23" fmla="*/ 814160 h 863217"/>
              <a:gd name="connsiteX24" fmla="*/ 1907322 w 3060741"/>
              <a:gd name="connsiteY24" fmla="*/ 680809 h 863217"/>
              <a:gd name="connsiteX25" fmla="*/ 1953432 w 3060741"/>
              <a:gd name="connsiteY25" fmla="*/ 787489 h 863217"/>
              <a:gd name="connsiteX26" fmla="*/ 2073829 w 3060741"/>
              <a:gd name="connsiteY26" fmla="*/ 763486 h 863217"/>
              <a:gd name="connsiteX27" fmla="*/ 2202563 w 3060741"/>
              <a:gd name="connsiteY27" fmla="*/ 812994 h 863217"/>
              <a:gd name="connsiteX28" fmla="*/ 3060741 w 3060741"/>
              <a:gd name="connsiteY28" fmla="*/ 856012 h 863217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39211 w 3060741"/>
              <a:gd name="connsiteY3" fmla="*/ 790157 h 863217"/>
              <a:gd name="connsiteX4" fmla="*/ 808375 w 3060741"/>
              <a:gd name="connsiteY4" fmla="*/ 571463 h 863217"/>
              <a:gd name="connsiteX5" fmla="*/ 882663 w 3060741"/>
              <a:gd name="connsiteY5" fmla="*/ 627470 h 863217"/>
              <a:gd name="connsiteX6" fmla="*/ 933744 w 3060741"/>
              <a:gd name="connsiteY6" fmla="*/ 400098 h 863217"/>
              <a:gd name="connsiteX7" fmla="*/ 992814 w 3060741"/>
              <a:gd name="connsiteY7" fmla="*/ 520790 h 863217"/>
              <a:gd name="connsiteX8" fmla="*/ 1023553 w 3060741"/>
              <a:gd name="connsiteY8" fmla="*/ 275426 h 863217"/>
              <a:gd name="connsiteX9" fmla="*/ 1079911 w 3060741"/>
              <a:gd name="connsiteY9" fmla="*/ 294095 h 863217"/>
              <a:gd name="connsiteX10" fmla="*/ 1118373 w 3060741"/>
              <a:gd name="connsiteY10" fmla="*/ 235938 h 863217"/>
              <a:gd name="connsiteX11" fmla="*/ 1172091 w 3060741"/>
              <a:gd name="connsiteY11" fmla="*/ 51847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40911 w 3060741"/>
              <a:gd name="connsiteY20" fmla="*/ 576797 h 863217"/>
              <a:gd name="connsiteX21" fmla="*/ 1687021 w 3060741"/>
              <a:gd name="connsiteY21" fmla="*/ 558126 h 863217"/>
              <a:gd name="connsiteX22" fmla="*/ 1738539 w 3060741"/>
              <a:gd name="connsiteY22" fmla="*/ 612195 h 863217"/>
              <a:gd name="connsiteX23" fmla="*/ 1799734 w 3060741"/>
              <a:gd name="connsiteY23" fmla="*/ 814160 h 863217"/>
              <a:gd name="connsiteX24" fmla="*/ 1907322 w 3060741"/>
              <a:gd name="connsiteY24" fmla="*/ 680809 h 863217"/>
              <a:gd name="connsiteX25" fmla="*/ 1953432 w 3060741"/>
              <a:gd name="connsiteY25" fmla="*/ 787489 h 863217"/>
              <a:gd name="connsiteX26" fmla="*/ 2073829 w 3060741"/>
              <a:gd name="connsiteY26" fmla="*/ 763486 h 863217"/>
              <a:gd name="connsiteX27" fmla="*/ 2202563 w 3060741"/>
              <a:gd name="connsiteY27" fmla="*/ 812994 h 863217"/>
              <a:gd name="connsiteX28" fmla="*/ 3060741 w 3060741"/>
              <a:gd name="connsiteY28" fmla="*/ 856012 h 863217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39211 w 3060741"/>
              <a:gd name="connsiteY3" fmla="*/ 790157 h 863217"/>
              <a:gd name="connsiteX4" fmla="*/ 808375 w 3060741"/>
              <a:gd name="connsiteY4" fmla="*/ 571463 h 863217"/>
              <a:gd name="connsiteX5" fmla="*/ 882663 w 3060741"/>
              <a:gd name="connsiteY5" fmla="*/ 627470 h 863217"/>
              <a:gd name="connsiteX6" fmla="*/ 933744 w 3060741"/>
              <a:gd name="connsiteY6" fmla="*/ 400098 h 863217"/>
              <a:gd name="connsiteX7" fmla="*/ 992814 w 3060741"/>
              <a:gd name="connsiteY7" fmla="*/ 520790 h 863217"/>
              <a:gd name="connsiteX8" fmla="*/ 1023553 w 3060741"/>
              <a:gd name="connsiteY8" fmla="*/ 275426 h 863217"/>
              <a:gd name="connsiteX9" fmla="*/ 1079911 w 3060741"/>
              <a:gd name="connsiteY9" fmla="*/ 294095 h 863217"/>
              <a:gd name="connsiteX10" fmla="*/ 1118373 w 3060741"/>
              <a:gd name="connsiteY10" fmla="*/ 235938 h 863217"/>
              <a:gd name="connsiteX11" fmla="*/ 1172091 w 3060741"/>
              <a:gd name="connsiteY11" fmla="*/ 51847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40911 w 3060741"/>
              <a:gd name="connsiteY20" fmla="*/ 576797 h 863217"/>
              <a:gd name="connsiteX21" fmla="*/ 1687021 w 3060741"/>
              <a:gd name="connsiteY21" fmla="*/ 558126 h 863217"/>
              <a:gd name="connsiteX22" fmla="*/ 1738539 w 3060741"/>
              <a:gd name="connsiteY22" fmla="*/ 612195 h 863217"/>
              <a:gd name="connsiteX23" fmla="*/ 1799734 w 3060741"/>
              <a:gd name="connsiteY23" fmla="*/ 814160 h 863217"/>
              <a:gd name="connsiteX24" fmla="*/ 1874021 w 3060741"/>
              <a:gd name="connsiteY24" fmla="*/ 672808 h 863217"/>
              <a:gd name="connsiteX25" fmla="*/ 1953432 w 3060741"/>
              <a:gd name="connsiteY25" fmla="*/ 787489 h 863217"/>
              <a:gd name="connsiteX26" fmla="*/ 2073829 w 3060741"/>
              <a:gd name="connsiteY26" fmla="*/ 763486 h 863217"/>
              <a:gd name="connsiteX27" fmla="*/ 2202563 w 3060741"/>
              <a:gd name="connsiteY27" fmla="*/ 812994 h 863217"/>
              <a:gd name="connsiteX28" fmla="*/ 3060741 w 3060741"/>
              <a:gd name="connsiteY28" fmla="*/ 856012 h 863217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39211 w 3060741"/>
              <a:gd name="connsiteY3" fmla="*/ 790157 h 863217"/>
              <a:gd name="connsiteX4" fmla="*/ 808375 w 3060741"/>
              <a:gd name="connsiteY4" fmla="*/ 571463 h 863217"/>
              <a:gd name="connsiteX5" fmla="*/ 882663 w 3060741"/>
              <a:gd name="connsiteY5" fmla="*/ 627470 h 863217"/>
              <a:gd name="connsiteX6" fmla="*/ 933744 w 3060741"/>
              <a:gd name="connsiteY6" fmla="*/ 400098 h 863217"/>
              <a:gd name="connsiteX7" fmla="*/ 992814 w 3060741"/>
              <a:gd name="connsiteY7" fmla="*/ 520790 h 863217"/>
              <a:gd name="connsiteX8" fmla="*/ 1023553 w 3060741"/>
              <a:gd name="connsiteY8" fmla="*/ 275426 h 863217"/>
              <a:gd name="connsiteX9" fmla="*/ 1079911 w 3060741"/>
              <a:gd name="connsiteY9" fmla="*/ 294095 h 863217"/>
              <a:gd name="connsiteX10" fmla="*/ 1118373 w 3060741"/>
              <a:gd name="connsiteY10" fmla="*/ 235938 h 863217"/>
              <a:gd name="connsiteX11" fmla="*/ 1172091 w 3060741"/>
              <a:gd name="connsiteY11" fmla="*/ 51847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40911 w 3060741"/>
              <a:gd name="connsiteY20" fmla="*/ 576797 h 863217"/>
              <a:gd name="connsiteX21" fmla="*/ 1687021 w 3060741"/>
              <a:gd name="connsiteY21" fmla="*/ 558126 h 863217"/>
              <a:gd name="connsiteX22" fmla="*/ 1738539 w 3060741"/>
              <a:gd name="connsiteY22" fmla="*/ 612195 h 863217"/>
              <a:gd name="connsiteX23" fmla="*/ 1799734 w 3060741"/>
              <a:gd name="connsiteY23" fmla="*/ 814160 h 863217"/>
              <a:gd name="connsiteX24" fmla="*/ 1874021 w 3060741"/>
              <a:gd name="connsiteY24" fmla="*/ 672808 h 863217"/>
              <a:gd name="connsiteX25" fmla="*/ 1925254 w 3060741"/>
              <a:gd name="connsiteY25" fmla="*/ 811492 h 863217"/>
              <a:gd name="connsiteX26" fmla="*/ 2073829 w 3060741"/>
              <a:gd name="connsiteY26" fmla="*/ 763486 h 863217"/>
              <a:gd name="connsiteX27" fmla="*/ 2202563 w 3060741"/>
              <a:gd name="connsiteY27" fmla="*/ 812994 h 863217"/>
              <a:gd name="connsiteX28" fmla="*/ 3060741 w 3060741"/>
              <a:gd name="connsiteY28" fmla="*/ 856012 h 863217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39211 w 3060741"/>
              <a:gd name="connsiteY3" fmla="*/ 790157 h 863217"/>
              <a:gd name="connsiteX4" fmla="*/ 808375 w 3060741"/>
              <a:gd name="connsiteY4" fmla="*/ 571463 h 863217"/>
              <a:gd name="connsiteX5" fmla="*/ 882663 w 3060741"/>
              <a:gd name="connsiteY5" fmla="*/ 627470 h 863217"/>
              <a:gd name="connsiteX6" fmla="*/ 933744 w 3060741"/>
              <a:gd name="connsiteY6" fmla="*/ 400098 h 863217"/>
              <a:gd name="connsiteX7" fmla="*/ 992814 w 3060741"/>
              <a:gd name="connsiteY7" fmla="*/ 520790 h 863217"/>
              <a:gd name="connsiteX8" fmla="*/ 1023553 w 3060741"/>
              <a:gd name="connsiteY8" fmla="*/ 275426 h 863217"/>
              <a:gd name="connsiteX9" fmla="*/ 1079911 w 3060741"/>
              <a:gd name="connsiteY9" fmla="*/ 294095 h 863217"/>
              <a:gd name="connsiteX10" fmla="*/ 1118373 w 3060741"/>
              <a:gd name="connsiteY10" fmla="*/ 235938 h 863217"/>
              <a:gd name="connsiteX11" fmla="*/ 1172091 w 3060741"/>
              <a:gd name="connsiteY11" fmla="*/ 51847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40911 w 3060741"/>
              <a:gd name="connsiteY20" fmla="*/ 576797 h 863217"/>
              <a:gd name="connsiteX21" fmla="*/ 1687021 w 3060741"/>
              <a:gd name="connsiteY21" fmla="*/ 558126 h 863217"/>
              <a:gd name="connsiteX22" fmla="*/ 1738539 w 3060741"/>
              <a:gd name="connsiteY22" fmla="*/ 612195 h 863217"/>
              <a:gd name="connsiteX23" fmla="*/ 1799734 w 3060741"/>
              <a:gd name="connsiteY23" fmla="*/ 814160 h 863217"/>
              <a:gd name="connsiteX24" fmla="*/ 1874021 w 3060741"/>
              <a:gd name="connsiteY24" fmla="*/ 672808 h 863217"/>
              <a:gd name="connsiteX25" fmla="*/ 1925254 w 3060741"/>
              <a:gd name="connsiteY25" fmla="*/ 811492 h 863217"/>
              <a:gd name="connsiteX26" fmla="*/ 1989295 w 3060741"/>
              <a:gd name="connsiteY26" fmla="*/ 715479 h 863217"/>
              <a:gd name="connsiteX27" fmla="*/ 2073829 w 3060741"/>
              <a:gd name="connsiteY27" fmla="*/ 763486 h 863217"/>
              <a:gd name="connsiteX28" fmla="*/ 2202563 w 3060741"/>
              <a:gd name="connsiteY28" fmla="*/ 812994 h 863217"/>
              <a:gd name="connsiteX29" fmla="*/ 3060741 w 3060741"/>
              <a:gd name="connsiteY29" fmla="*/ 856012 h 863217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39211 w 3060741"/>
              <a:gd name="connsiteY3" fmla="*/ 790157 h 863217"/>
              <a:gd name="connsiteX4" fmla="*/ 808375 w 3060741"/>
              <a:gd name="connsiteY4" fmla="*/ 571463 h 863217"/>
              <a:gd name="connsiteX5" fmla="*/ 882663 w 3060741"/>
              <a:gd name="connsiteY5" fmla="*/ 627470 h 863217"/>
              <a:gd name="connsiteX6" fmla="*/ 933744 w 3060741"/>
              <a:gd name="connsiteY6" fmla="*/ 400098 h 863217"/>
              <a:gd name="connsiteX7" fmla="*/ 992814 w 3060741"/>
              <a:gd name="connsiteY7" fmla="*/ 520790 h 863217"/>
              <a:gd name="connsiteX8" fmla="*/ 1023553 w 3060741"/>
              <a:gd name="connsiteY8" fmla="*/ 275426 h 863217"/>
              <a:gd name="connsiteX9" fmla="*/ 1079911 w 3060741"/>
              <a:gd name="connsiteY9" fmla="*/ 294095 h 863217"/>
              <a:gd name="connsiteX10" fmla="*/ 1118373 w 3060741"/>
              <a:gd name="connsiteY10" fmla="*/ 235938 h 863217"/>
              <a:gd name="connsiteX11" fmla="*/ 1172091 w 3060741"/>
              <a:gd name="connsiteY11" fmla="*/ 51847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40911 w 3060741"/>
              <a:gd name="connsiteY20" fmla="*/ 576797 h 863217"/>
              <a:gd name="connsiteX21" fmla="*/ 1687021 w 3060741"/>
              <a:gd name="connsiteY21" fmla="*/ 558126 h 863217"/>
              <a:gd name="connsiteX22" fmla="*/ 1738539 w 3060741"/>
              <a:gd name="connsiteY22" fmla="*/ 612195 h 863217"/>
              <a:gd name="connsiteX23" fmla="*/ 1799734 w 3060741"/>
              <a:gd name="connsiteY23" fmla="*/ 814160 h 863217"/>
              <a:gd name="connsiteX24" fmla="*/ 1874021 w 3060741"/>
              <a:gd name="connsiteY24" fmla="*/ 672808 h 863217"/>
              <a:gd name="connsiteX25" fmla="*/ 1925254 w 3060741"/>
              <a:gd name="connsiteY25" fmla="*/ 811492 h 863217"/>
              <a:gd name="connsiteX26" fmla="*/ 1989295 w 3060741"/>
              <a:gd name="connsiteY26" fmla="*/ 715479 h 863217"/>
              <a:gd name="connsiteX27" fmla="*/ 2048213 w 3060741"/>
              <a:gd name="connsiteY27" fmla="*/ 811492 h 863217"/>
              <a:gd name="connsiteX28" fmla="*/ 2202563 w 3060741"/>
              <a:gd name="connsiteY28" fmla="*/ 812994 h 863217"/>
              <a:gd name="connsiteX29" fmla="*/ 3060741 w 3060741"/>
              <a:gd name="connsiteY29" fmla="*/ 856012 h 863217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39211 w 3060741"/>
              <a:gd name="connsiteY3" fmla="*/ 790157 h 863217"/>
              <a:gd name="connsiteX4" fmla="*/ 808375 w 3060741"/>
              <a:gd name="connsiteY4" fmla="*/ 571463 h 863217"/>
              <a:gd name="connsiteX5" fmla="*/ 882663 w 3060741"/>
              <a:gd name="connsiteY5" fmla="*/ 627470 h 863217"/>
              <a:gd name="connsiteX6" fmla="*/ 933744 w 3060741"/>
              <a:gd name="connsiteY6" fmla="*/ 400098 h 863217"/>
              <a:gd name="connsiteX7" fmla="*/ 992814 w 3060741"/>
              <a:gd name="connsiteY7" fmla="*/ 520790 h 863217"/>
              <a:gd name="connsiteX8" fmla="*/ 1023553 w 3060741"/>
              <a:gd name="connsiteY8" fmla="*/ 275426 h 863217"/>
              <a:gd name="connsiteX9" fmla="*/ 1079911 w 3060741"/>
              <a:gd name="connsiteY9" fmla="*/ 294095 h 863217"/>
              <a:gd name="connsiteX10" fmla="*/ 1118373 w 3060741"/>
              <a:gd name="connsiteY10" fmla="*/ 235938 h 863217"/>
              <a:gd name="connsiteX11" fmla="*/ 1172091 w 3060741"/>
              <a:gd name="connsiteY11" fmla="*/ 51847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40911 w 3060741"/>
              <a:gd name="connsiteY20" fmla="*/ 576797 h 863217"/>
              <a:gd name="connsiteX21" fmla="*/ 1687021 w 3060741"/>
              <a:gd name="connsiteY21" fmla="*/ 558126 h 863217"/>
              <a:gd name="connsiteX22" fmla="*/ 1738539 w 3060741"/>
              <a:gd name="connsiteY22" fmla="*/ 612195 h 863217"/>
              <a:gd name="connsiteX23" fmla="*/ 1799734 w 3060741"/>
              <a:gd name="connsiteY23" fmla="*/ 814160 h 863217"/>
              <a:gd name="connsiteX24" fmla="*/ 1874021 w 3060741"/>
              <a:gd name="connsiteY24" fmla="*/ 672808 h 863217"/>
              <a:gd name="connsiteX25" fmla="*/ 1925254 w 3060741"/>
              <a:gd name="connsiteY25" fmla="*/ 811492 h 863217"/>
              <a:gd name="connsiteX26" fmla="*/ 1989295 w 3060741"/>
              <a:gd name="connsiteY26" fmla="*/ 715479 h 863217"/>
              <a:gd name="connsiteX27" fmla="*/ 2053337 w 3060741"/>
              <a:gd name="connsiteY27" fmla="*/ 787489 h 863217"/>
              <a:gd name="connsiteX28" fmla="*/ 2202563 w 3060741"/>
              <a:gd name="connsiteY28" fmla="*/ 812994 h 863217"/>
              <a:gd name="connsiteX29" fmla="*/ 3060741 w 3060741"/>
              <a:gd name="connsiteY29" fmla="*/ 856012 h 863217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39211 w 3060741"/>
              <a:gd name="connsiteY3" fmla="*/ 790157 h 863217"/>
              <a:gd name="connsiteX4" fmla="*/ 808375 w 3060741"/>
              <a:gd name="connsiteY4" fmla="*/ 571463 h 863217"/>
              <a:gd name="connsiteX5" fmla="*/ 882663 w 3060741"/>
              <a:gd name="connsiteY5" fmla="*/ 627470 h 863217"/>
              <a:gd name="connsiteX6" fmla="*/ 933744 w 3060741"/>
              <a:gd name="connsiteY6" fmla="*/ 400098 h 863217"/>
              <a:gd name="connsiteX7" fmla="*/ 992814 w 3060741"/>
              <a:gd name="connsiteY7" fmla="*/ 520790 h 863217"/>
              <a:gd name="connsiteX8" fmla="*/ 1023553 w 3060741"/>
              <a:gd name="connsiteY8" fmla="*/ 275426 h 863217"/>
              <a:gd name="connsiteX9" fmla="*/ 1079911 w 3060741"/>
              <a:gd name="connsiteY9" fmla="*/ 294095 h 863217"/>
              <a:gd name="connsiteX10" fmla="*/ 1118373 w 3060741"/>
              <a:gd name="connsiteY10" fmla="*/ 235938 h 863217"/>
              <a:gd name="connsiteX11" fmla="*/ 1172091 w 3060741"/>
              <a:gd name="connsiteY11" fmla="*/ 51847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40911 w 3060741"/>
              <a:gd name="connsiteY20" fmla="*/ 576797 h 863217"/>
              <a:gd name="connsiteX21" fmla="*/ 1687021 w 3060741"/>
              <a:gd name="connsiteY21" fmla="*/ 558126 h 863217"/>
              <a:gd name="connsiteX22" fmla="*/ 1717593 w 3060741"/>
              <a:gd name="connsiteY22" fmla="*/ 665501 h 863217"/>
              <a:gd name="connsiteX23" fmla="*/ 1799734 w 3060741"/>
              <a:gd name="connsiteY23" fmla="*/ 814160 h 863217"/>
              <a:gd name="connsiteX24" fmla="*/ 1874021 w 3060741"/>
              <a:gd name="connsiteY24" fmla="*/ 672808 h 863217"/>
              <a:gd name="connsiteX25" fmla="*/ 1925254 w 3060741"/>
              <a:gd name="connsiteY25" fmla="*/ 811492 h 863217"/>
              <a:gd name="connsiteX26" fmla="*/ 1989295 w 3060741"/>
              <a:gd name="connsiteY26" fmla="*/ 715479 h 863217"/>
              <a:gd name="connsiteX27" fmla="*/ 2053337 w 3060741"/>
              <a:gd name="connsiteY27" fmla="*/ 787489 h 863217"/>
              <a:gd name="connsiteX28" fmla="*/ 2202563 w 3060741"/>
              <a:gd name="connsiteY28" fmla="*/ 812994 h 863217"/>
              <a:gd name="connsiteX29" fmla="*/ 3060741 w 3060741"/>
              <a:gd name="connsiteY29" fmla="*/ 856012 h 863217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39211 w 3060741"/>
              <a:gd name="connsiteY3" fmla="*/ 790157 h 863217"/>
              <a:gd name="connsiteX4" fmla="*/ 808375 w 3060741"/>
              <a:gd name="connsiteY4" fmla="*/ 571463 h 863217"/>
              <a:gd name="connsiteX5" fmla="*/ 882663 w 3060741"/>
              <a:gd name="connsiteY5" fmla="*/ 627470 h 863217"/>
              <a:gd name="connsiteX6" fmla="*/ 933744 w 3060741"/>
              <a:gd name="connsiteY6" fmla="*/ 400098 h 863217"/>
              <a:gd name="connsiteX7" fmla="*/ 992814 w 3060741"/>
              <a:gd name="connsiteY7" fmla="*/ 520790 h 863217"/>
              <a:gd name="connsiteX8" fmla="*/ 1023553 w 3060741"/>
              <a:gd name="connsiteY8" fmla="*/ 275426 h 863217"/>
              <a:gd name="connsiteX9" fmla="*/ 1079911 w 3060741"/>
              <a:gd name="connsiteY9" fmla="*/ 294095 h 863217"/>
              <a:gd name="connsiteX10" fmla="*/ 1118373 w 3060741"/>
              <a:gd name="connsiteY10" fmla="*/ 235938 h 863217"/>
              <a:gd name="connsiteX11" fmla="*/ 1172091 w 3060741"/>
              <a:gd name="connsiteY11" fmla="*/ 51847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40911 w 3060741"/>
              <a:gd name="connsiteY20" fmla="*/ 576797 h 863217"/>
              <a:gd name="connsiteX21" fmla="*/ 1687021 w 3060741"/>
              <a:gd name="connsiteY21" fmla="*/ 558126 h 863217"/>
              <a:gd name="connsiteX22" fmla="*/ 1717593 w 3060741"/>
              <a:gd name="connsiteY22" fmla="*/ 665501 h 863217"/>
              <a:gd name="connsiteX23" fmla="*/ 1762158 w 3060741"/>
              <a:gd name="connsiteY23" fmla="*/ 613813 h 863217"/>
              <a:gd name="connsiteX24" fmla="*/ 1799734 w 3060741"/>
              <a:gd name="connsiteY24" fmla="*/ 814160 h 863217"/>
              <a:gd name="connsiteX25" fmla="*/ 1874021 w 3060741"/>
              <a:gd name="connsiteY25" fmla="*/ 672808 h 863217"/>
              <a:gd name="connsiteX26" fmla="*/ 1925254 w 3060741"/>
              <a:gd name="connsiteY26" fmla="*/ 811492 h 863217"/>
              <a:gd name="connsiteX27" fmla="*/ 1989295 w 3060741"/>
              <a:gd name="connsiteY27" fmla="*/ 715479 h 863217"/>
              <a:gd name="connsiteX28" fmla="*/ 2053337 w 3060741"/>
              <a:gd name="connsiteY28" fmla="*/ 787489 h 863217"/>
              <a:gd name="connsiteX29" fmla="*/ 2202563 w 3060741"/>
              <a:gd name="connsiteY29" fmla="*/ 812994 h 863217"/>
              <a:gd name="connsiteX30" fmla="*/ 3060741 w 3060741"/>
              <a:gd name="connsiteY30" fmla="*/ 856012 h 863217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39211 w 3060741"/>
              <a:gd name="connsiteY3" fmla="*/ 790157 h 863217"/>
              <a:gd name="connsiteX4" fmla="*/ 808375 w 3060741"/>
              <a:gd name="connsiteY4" fmla="*/ 571463 h 863217"/>
              <a:gd name="connsiteX5" fmla="*/ 882663 w 3060741"/>
              <a:gd name="connsiteY5" fmla="*/ 627470 h 863217"/>
              <a:gd name="connsiteX6" fmla="*/ 933744 w 3060741"/>
              <a:gd name="connsiteY6" fmla="*/ 400098 h 863217"/>
              <a:gd name="connsiteX7" fmla="*/ 992814 w 3060741"/>
              <a:gd name="connsiteY7" fmla="*/ 520790 h 863217"/>
              <a:gd name="connsiteX8" fmla="*/ 1023553 w 3060741"/>
              <a:gd name="connsiteY8" fmla="*/ 275426 h 863217"/>
              <a:gd name="connsiteX9" fmla="*/ 1079911 w 3060741"/>
              <a:gd name="connsiteY9" fmla="*/ 294095 h 863217"/>
              <a:gd name="connsiteX10" fmla="*/ 1118373 w 3060741"/>
              <a:gd name="connsiteY10" fmla="*/ 235938 h 863217"/>
              <a:gd name="connsiteX11" fmla="*/ 1172091 w 3060741"/>
              <a:gd name="connsiteY11" fmla="*/ 51847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40911 w 3060741"/>
              <a:gd name="connsiteY20" fmla="*/ 576797 h 863217"/>
              <a:gd name="connsiteX21" fmla="*/ 1687021 w 3060741"/>
              <a:gd name="connsiteY21" fmla="*/ 558126 h 863217"/>
              <a:gd name="connsiteX22" fmla="*/ 1717593 w 3060741"/>
              <a:gd name="connsiteY22" fmla="*/ 665501 h 863217"/>
              <a:gd name="connsiteX23" fmla="*/ 1762158 w 3060741"/>
              <a:gd name="connsiteY23" fmla="*/ 613813 h 863217"/>
              <a:gd name="connsiteX24" fmla="*/ 1816026 w 3060741"/>
              <a:gd name="connsiteY24" fmla="*/ 751162 h 863217"/>
              <a:gd name="connsiteX25" fmla="*/ 1874021 w 3060741"/>
              <a:gd name="connsiteY25" fmla="*/ 672808 h 863217"/>
              <a:gd name="connsiteX26" fmla="*/ 1925254 w 3060741"/>
              <a:gd name="connsiteY26" fmla="*/ 811492 h 863217"/>
              <a:gd name="connsiteX27" fmla="*/ 1989295 w 3060741"/>
              <a:gd name="connsiteY27" fmla="*/ 715479 h 863217"/>
              <a:gd name="connsiteX28" fmla="*/ 2053337 w 3060741"/>
              <a:gd name="connsiteY28" fmla="*/ 787489 h 863217"/>
              <a:gd name="connsiteX29" fmla="*/ 2202563 w 3060741"/>
              <a:gd name="connsiteY29" fmla="*/ 812994 h 863217"/>
              <a:gd name="connsiteX30" fmla="*/ 3060741 w 3060741"/>
              <a:gd name="connsiteY30" fmla="*/ 856012 h 86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060741" h="863217">
                <a:moveTo>
                  <a:pt x="0" y="863217"/>
                </a:moveTo>
                <a:cubicBezTo>
                  <a:pt x="181811" y="849740"/>
                  <a:pt x="436320" y="842518"/>
                  <a:pt x="545433" y="822785"/>
                </a:cubicBezTo>
                <a:cubicBezTo>
                  <a:pt x="654546" y="803052"/>
                  <a:pt x="622380" y="769370"/>
                  <a:pt x="654676" y="744818"/>
                </a:cubicBezTo>
                <a:cubicBezTo>
                  <a:pt x="686972" y="720266"/>
                  <a:pt x="711887" y="814604"/>
                  <a:pt x="739211" y="790157"/>
                </a:cubicBezTo>
                <a:cubicBezTo>
                  <a:pt x="766535" y="765710"/>
                  <a:pt x="781905" y="601689"/>
                  <a:pt x="808375" y="571463"/>
                </a:cubicBezTo>
                <a:cubicBezTo>
                  <a:pt x="834845" y="541237"/>
                  <a:pt x="858353" y="640473"/>
                  <a:pt x="882663" y="627470"/>
                </a:cubicBezTo>
                <a:cubicBezTo>
                  <a:pt x="906973" y="614467"/>
                  <a:pt x="913251" y="413433"/>
                  <a:pt x="933744" y="400098"/>
                </a:cubicBezTo>
                <a:cubicBezTo>
                  <a:pt x="954237" y="386763"/>
                  <a:pt x="979980" y="549125"/>
                  <a:pt x="992814" y="520790"/>
                </a:cubicBezTo>
                <a:cubicBezTo>
                  <a:pt x="1005648" y="492455"/>
                  <a:pt x="1018003" y="323432"/>
                  <a:pt x="1023553" y="275426"/>
                </a:cubicBezTo>
                <a:cubicBezTo>
                  <a:pt x="1029103" y="227420"/>
                  <a:pt x="1061546" y="326902"/>
                  <a:pt x="1079911" y="294095"/>
                </a:cubicBezTo>
                <a:cubicBezTo>
                  <a:pt x="1098276" y="261288"/>
                  <a:pt x="1092336" y="255866"/>
                  <a:pt x="1118373" y="235938"/>
                </a:cubicBezTo>
                <a:cubicBezTo>
                  <a:pt x="1144410" y="216010"/>
                  <a:pt x="1156301" y="55045"/>
                  <a:pt x="1172091" y="51847"/>
                </a:cubicBezTo>
                <a:cubicBezTo>
                  <a:pt x="1187881" y="48649"/>
                  <a:pt x="1192617" y="197714"/>
                  <a:pt x="1213116" y="216752"/>
                </a:cubicBezTo>
                <a:cubicBezTo>
                  <a:pt x="1233615" y="235790"/>
                  <a:pt x="1258378" y="15127"/>
                  <a:pt x="1284842" y="724"/>
                </a:cubicBezTo>
                <a:cubicBezTo>
                  <a:pt x="1311306" y="-13679"/>
                  <a:pt x="1313409" y="191675"/>
                  <a:pt x="1343722" y="202343"/>
                </a:cubicBezTo>
                <a:cubicBezTo>
                  <a:pt x="1374035" y="213011"/>
                  <a:pt x="1393119" y="83999"/>
                  <a:pt x="1407801" y="139409"/>
                </a:cubicBezTo>
                <a:cubicBezTo>
                  <a:pt x="1422483" y="194819"/>
                  <a:pt x="1427969" y="307662"/>
                  <a:pt x="1436935" y="342778"/>
                </a:cubicBezTo>
                <a:cubicBezTo>
                  <a:pt x="1445901" y="377894"/>
                  <a:pt x="1470294" y="313322"/>
                  <a:pt x="1489774" y="318098"/>
                </a:cubicBezTo>
                <a:cubicBezTo>
                  <a:pt x="1509254" y="322874"/>
                  <a:pt x="1511866" y="419728"/>
                  <a:pt x="1530760" y="438112"/>
                </a:cubicBezTo>
                <a:cubicBezTo>
                  <a:pt x="1549654" y="456496"/>
                  <a:pt x="1583924" y="407508"/>
                  <a:pt x="1603136" y="428400"/>
                </a:cubicBezTo>
                <a:cubicBezTo>
                  <a:pt x="1622348" y="449292"/>
                  <a:pt x="1626930" y="542730"/>
                  <a:pt x="1640911" y="576797"/>
                </a:cubicBezTo>
                <a:cubicBezTo>
                  <a:pt x="1654892" y="610864"/>
                  <a:pt x="1670750" y="543781"/>
                  <a:pt x="1687021" y="558126"/>
                </a:cubicBezTo>
                <a:cubicBezTo>
                  <a:pt x="1703292" y="572471"/>
                  <a:pt x="1705070" y="656220"/>
                  <a:pt x="1717593" y="665501"/>
                </a:cubicBezTo>
                <a:cubicBezTo>
                  <a:pt x="1730116" y="674782"/>
                  <a:pt x="1748468" y="589037"/>
                  <a:pt x="1762158" y="613813"/>
                </a:cubicBezTo>
                <a:cubicBezTo>
                  <a:pt x="1775848" y="638589"/>
                  <a:pt x="1796606" y="764752"/>
                  <a:pt x="1816026" y="751162"/>
                </a:cubicBezTo>
                <a:cubicBezTo>
                  <a:pt x="1835446" y="737572"/>
                  <a:pt x="1851393" y="646138"/>
                  <a:pt x="1874021" y="672808"/>
                </a:cubicBezTo>
                <a:cubicBezTo>
                  <a:pt x="1896649" y="699478"/>
                  <a:pt x="1904334" y="792379"/>
                  <a:pt x="1925254" y="811492"/>
                </a:cubicBezTo>
                <a:cubicBezTo>
                  <a:pt x="1946174" y="830605"/>
                  <a:pt x="1964532" y="723480"/>
                  <a:pt x="1989295" y="715479"/>
                </a:cubicBezTo>
                <a:cubicBezTo>
                  <a:pt x="2014058" y="707478"/>
                  <a:pt x="2019500" y="783238"/>
                  <a:pt x="2053337" y="787489"/>
                </a:cubicBezTo>
                <a:cubicBezTo>
                  <a:pt x="2087174" y="791740"/>
                  <a:pt x="2034662" y="801574"/>
                  <a:pt x="2202563" y="812994"/>
                </a:cubicBezTo>
                <a:cubicBezTo>
                  <a:pt x="2370464" y="824414"/>
                  <a:pt x="2792335" y="859424"/>
                  <a:pt x="3060741" y="85601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2" name="Oval 31"/>
          <p:cNvSpPr/>
          <p:nvPr/>
        </p:nvSpPr>
        <p:spPr>
          <a:xfrm>
            <a:off x="3239864" y="5409232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3" name="Oval 32"/>
          <p:cNvSpPr/>
          <p:nvPr/>
        </p:nvSpPr>
        <p:spPr>
          <a:xfrm>
            <a:off x="3718307" y="5409232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5" name="Oval 34"/>
          <p:cNvSpPr/>
          <p:nvPr/>
        </p:nvSpPr>
        <p:spPr>
          <a:xfrm>
            <a:off x="4175968" y="5409232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36" name="Straight Connector 35"/>
          <p:cNvCxnSpPr>
            <a:endCxn id="5" idx="1"/>
          </p:cNvCxnSpPr>
          <p:nvPr/>
        </p:nvCxnSpPr>
        <p:spPr>
          <a:xfrm flipH="1" flipV="1">
            <a:off x="7231100" y="3298546"/>
            <a:ext cx="5197" cy="217590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38" name="TextBox 37"/>
              <p:cNvSpPr txBox="1"/>
              <p:nvPr/>
            </p:nvSpPr>
            <p:spPr>
              <a:xfrm>
                <a:off x="351960" y="3789040"/>
                <a:ext cx="1699760" cy="5270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lim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𝐌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H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altLang="zh-HK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HK" b="1" i="0" smtClean="0">
                                      <a:latin typeface="Cambria Math" panose="02040503050406030204" pitchFamily="18" charset="0"/>
                                    </a:rPr>
                                    <m:t>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lim>
                      </m:limLow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𝐲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60" y="3789040"/>
                <a:ext cx="1699760" cy="527004"/>
              </a:xfrm>
              <a:prstGeom prst="rect">
                <a:avLst/>
              </a:prstGeom>
              <a:blipFill rotWithShape="0">
                <a:blip r:embed="rId6"/>
                <a:stretch>
                  <a:fillRect t="-348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/>
          <p:nvPr/>
        </p:nvCxnSpPr>
        <p:spPr>
          <a:xfrm flipH="1" flipV="1">
            <a:off x="2088107" y="1113263"/>
            <a:ext cx="1510500" cy="1148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46" name="TextBox 45"/>
              <p:cNvSpPr txBox="1"/>
              <p:nvPr/>
            </p:nvSpPr>
            <p:spPr>
              <a:xfrm>
                <a:off x="683568" y="908720"/>
                <a:ext cx="1356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𝑛𝐻</m:t>
                      </m:r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zh-HK" alt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908720"/>
                <a:ext cx="1356397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47" name="TextBox 46"/>
              <p:cNvSpPr txBox="1"/>
              <p:nvPr/>
            </p:nvSpPr>
            <p:spPr>
              <a:xfrm>
                <a:off x="2165749" y="3677915"/>
                <a:ext cx="639278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smtClean="0"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degHide m:val="on"/>
                          <m:ctrlPr>
                            <a:rPr lang="en-US" altLang="zh-HK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zh-HK" altLang="en-US" dirty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749" y="3677915"/>
                <a:ext cx="639278" cy="3724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Curved Connector 48"/>
          <p:cNvCxnSpPr/>
          <p:nvPr/>
        </p:nvCxnSpPr>
        <p:spPr>
          <a:xfrm rot="16200000" flipV="1">
            <a:off x="2274298" y="3553244"/>
            <a:ext cx="347406" cy="2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0" idx="0"/>
          </p:cNvCxnSpPr>
          <p:nvPr/>
        </p:nvCxnSpPr>
        <p:spPr>
          <a:xfrm flipV="1">
            <a:off x="2180659" y="5548038"/>
            <a:ext cx="935607" cy="4229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6" idx="0"/>
          </p:cNvCxnSpPr>
          <p:nvPr/>
        </p:nvCxnSpPr>
        <p:spPr>
          <a:xfrm flipH="1" flipV="1">
            <a:off x="4408381" y="5574186"/>
            <a:ext cx="937897" cy="3674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8" idx="0"/>
          </p:cNvCxnSpPr>
          <p:nvPr/>
        </p:nvCxnSpPr>
        <p:spPr>
          <a:xfrm flipV="1">
            <a:off x="3762323" y="5598586"/>
            <a:ext cx="0" cy="369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hord 50"/>
          <p:cNvSpPr/>
          <p:nvPr/>
        </p:nvSpPr>
        <p:spPr>
          <a:xfrm>
            <a:off x="2462905" y="1931591"/>
            <a:ext cx="5760640" cy="1210876"/>
          </a:xfrm>
          <a:prstGeom prst="chord">
            <a:avLst>
              <a:gd name="adj1" fmla="val 5422416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431386" y="2479355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2" name="Chord 71"/>
          <p:cNvSpPr/>
          <p:nvPr/>
        </p:nvSpPr>
        <p:spPr>
          <a:xfrm>
            <a:off x="2403008" y="1703886"/>
            <a:ext cx="5760640" cy="1210876"/>
          </a:xfrm>
          <a:prstGeom prst="chord">
            <a:avLst>
              <a:gd name="adj1" fmla="val 5422416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371489" y="225165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6" name="Oval 75"/>
          <p:cNvSpPr/>
          <p:nvPr/>
        </p:nvSpPr>
        <p:spPr>
          <a:xfrm>
            <a:off x="2301837" y="2575091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9" name="Oval 78"/>
          <p:cNvSpPr/>
          <p:nvPr/>
        </p:nvSpPr>
        <p:spPr>
          <a:xfrm>
            <a:off x="2361366" y="2690814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0" name="Chord 79"/>
          <p:cNvSpPr/>
          <p:nvPr/>
        </p:nvSpPr>
        <p:spPr>
          <a:xfrm>
            <a:off x="2515287" y="1570052"/>
            <a:ext cx="5760640" cy="1210876"/>
          </a:xfrm>
          <a:prstGeom prst="chord">
            <a:avLst>
              <a:gd name="adj1" fmla="val 5422416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483768" y="2117816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2" name="Chord 81"/>
          <p:cNvSpPr/>
          <p:nvPr/>
        </p:nvSpPr>
        <p:spPr>
          <a:xfrm>
            <a:off x="2555776" y="2310496"/>
            <a:ext cx="3856913" cy="902480"/>
          </a:xfrm>
          <a:prstGeom prst="chord">
            <a:avLst>
              <a:gd name="adj1" fmla="val 5422416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483768" y="269388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4" name="Chord 83"/>
          <p:cNvSpPr/>
          <p:nvPr/>
        </p:nvSpPr>
        <p:spPr>
          <a:xfrm>
            <a:off x="2627784" y="1518408"/>
            <a:ext cx="3856913" cy="902480"/>
          </a:xfrm>
          <a:prstGeom prst="chord">
            <a:avLst>
              <a:gd name="adj1" fmla="val 5422416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591792" y="1916832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0" name="Chord 89"/>
          <p:cNvSpPr/>
          <p:nvPr/>
        </p:nvSpPr>
        <p:spPr>
          <a:xfrm>
            <a:off x="2437954" y="2852936"/>
            <a:ext cx="2710110" cy="361695"/>
          </a:xfrm>
          <a:prstGeom prst="chord">
            <a:avLst>
              <a:gd name="adj1" fmla="val 5422416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195736" y="2744936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3" name="Oval 92"/>
          <p:cNvSpPr/>
          <p:nvPr/>
        </p:nvSpPr>
        <p:spPr>
          <a:xfrm>
            <a:off x="2267744" y="2816944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4" name="Oval 93"/>
          <p:cNvSpPr/>
          <p:nvPr/>
        </p:nvSpPr>
        <p:spPr>
          <a:xfrm>
            <a:off x="2420144" y="2996952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5" name="Oval 94"/>
          <p:cNvSpPr/>
          <p:nvPr/>
        </p:nvSpPr>
        <p:spPr>
          <a:xfrm>
            <a:off x="2231752" y="296096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6" name="Chord 95"/>
          <p:cNvSpPr/>
          <p:nvPr/>
        </p:nvSpPr>
        <p:spPr>
          <a:xfrm>
            <a:off x="2699792" y="1039387"/>
            <a:ext cx="4072937" cy="2173589"/>
          </a:xfrm>
          <a:prstGeom prst="chord">
            <a:avLst>
              <a:gd name="adj1" fmla="val 9079153"/>
              <a:gd name="adj2" fmla="val 12484599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Chord 96"/>
          <p:cNvSpPr/>
          <p:nvPr/>
        </p:nvSpPr>
        <p:spPr>
          <a:xfrm>
            <a:off x="2875327" y="1025857"/>
            <a:ext cx="4072937" cy="1683063"/>
          </a:xfrm>
          <a:prstGeom prst="chord">
            <a:avLst>
              <a:gd name="adj1" fmla="val 5434646"/>
              <a:gd name="adj2" fmla="val 16140038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2807816" y="1808832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100" name="Straight Connector 99"/>
          <p:cNvCxnSpPr/>
          <p:nvPr/>
        </p:nvCxnSpPr>
        <p:spPr>
          <a:xfrm flipH="1" flipV="1">
            <a:off x="2448000" y="2124000"/>
            <a:ext cx="1923" cy="116793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2627784" y="1808832"/>
            <a:ext cx="0" cy="147691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2267744" y="2420888"/>
            <a:ext cx="1924" cy="8799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4187413" y="1003956"/>
            <a:ext cx="16561" cy="442171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3243323" y="1316389"/>
            <a:ext cx="38891" cy="41296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3701187" y="1113263"/>
            <a:ext cx="39482" cy="434996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61" idx="3"/>
          </p:cNvCxnSpPr>
          <p:nvPr/>
        </p:nvCxnSpPr>
        <p:spPr>
          <a:xfrm flipH="1" flipV="1">
            <a:off x="2050891" y="4488593"/>
            <a:ext cx="1714601" cy="77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61" name="TextBox 60"/>
              <p:cNvSpPr txBox="1"/>
              <p:nvPr/>
            </p:nvSpPr>
            <p:spPr>
              <a:xfrm>
                <a:off x="915195" y="4302388"/>
                <a:ext cx="1135696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HK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195" y="4302388"/>
                <a:ext cx="1135696" cy="372410"/>
              </a:xfrm>
              <a:prstGeom prst="rect">
                <a:avLst/>
              </a:prstGeom>
              <a:blipFill rotWithShape="0">
                <a:blip r:embed="rId9"/>
                <a:stretch>
                  <a:fillRect t="-114754" r="-20430" b="-17704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692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57201" y="2148041"/>
            <a:ext cx="8229597" cy="3430281"/>
          </a:xfrm>
        </p:spPr>
      </p:pic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Recall: want to show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𝑉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smtClean="0">
                                <a:latin typeface="Cambria Math"/>
                                <a:ea typeface="Cambria Math"/>
                              </a:rPr>
                              <m:t>𝐏</m:t>
                            </m:r>
                          </m:e>
                          <m:sub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𝐏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𝜖</m:t>
                    </m:r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  <a:blipFill rotWithShape="1">
                <a:blip r:embed="rId3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123728" y="38631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7" name="TextBox 6"/>
              <p:cNvSpPr txBox="1"/>
              <p:nvPr/>
            </p:nvSpPr>
            <p:spPr>
              <a:xfrm>
                <a:off x="2515579" y="3717032"/>
                <a:ext cx="4722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579" y="3717032"/>
                <a:ext cx="47224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8" name="TextBox 7"/>
              <p:cNvSpPr txBox="1"/>
              <p:nvPr/>
            </p:nvSpPr>
            <p:spPr>
              <a:xfrm>
                <a:off x="5436096" y="3717032"/>
                <a:ext cx="466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717032"/>
                <a:ext cx="46692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Theorem 3 –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Den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iability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proof sketch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3466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hord 171"/>
          <p:cNvSpPr/>
          <p:nvPr/>
        </p:nvSpPr>
        <p:spPr>
          <a:xfrm>
            <a:off x="6286959" y="1340889"/>
            <a:ext cx="882151" cy="99683"/>
          </a:xfrm>
          <a:prstGeom prst="chord">
            <a:avLst>
              <a:gd name="adj1" fmla="val 5422416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33" tIns="31817" rIns="63633" bIns="31817" rtlCol="0" anchor="ctr"/>
          <a:lstStyle/>
          <a:p>
            <a:pPr algn="ctr"/>
            <a:endParaRPr lang="en-US" sz="1700" dirty="0"/>
          </a:p>
        </p:txBody>
      </p:sp>
      <p:sp>
        <p:nvSpPr>
          <p:cNvPr id="176" name="Chord 175"/>
          <p:cNvSpPr/>
          <p:nvPr/>
        </p:nvSpPr>
        <p:spPr>
          <a:xfrm>
            <a:off x="6297007" y="1245732"/>
            <a:ext cx="1255439" cy="248723"/>
          </a:xfrm>
          <a:prstGeom prst="chord">
            <a:avLst>
              <a:gd name="adj1" fmla="val 5422416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33" tIns="31817" rIns="63633" bIns="31817" rtlCol="0" anchor="ctr"/>
          <a:lstStyle/>
          <a:p>
            <a:pPr algn="ctr"/>
            <a:endParaRPr lang="en-US" sz="1700" dirty="0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82426" y="774160"/>
            <a:ext cx="2190074" cy="1488400"/>
            <a:chOff x="2063552" y="1271423"/>
            <a:chExt cx="8971017" cy="7200799"/>
          </a:xfrm>
        </p:grpSpPr>
        <p:sp>
          <p:nvSpPr>
            <p:cNvPr id="88" name="Chord 87"/>
            <p:cNvSpPr/>
            <p:nvPr/>
          </p:nvSpPr>
          <p:spPr>
            <a:xfrm>
              <a:off x="3023659" y="4343764"/>
              <a:ext cx="3613480" cy="482260"/>
            </a:xfrm>
            <a:prstGeom prst="chord">
              <a:avLst>
                <a:gd name="adj1" fmla="val 5422416"/>
                <a:gd name="adj2" fmla="val 16114376"/>
              </a:avLst>
            </a:prstGeom>
            <a:gradFill flip="none" rotWithShape="1">
              <a:gsLst>
                <a:gs pos="0">
                  <a:srgbClr val="FF0000">
                    <a:alpha val="40000"/>
                  </a:srgbClr>
                </a:gs>
                <a:gs pos="50000">
                  <a:schemeClr val="accent2">
                    <a:lumMod val="60000"/>
                    <a:lumOff val="40000"/>
                    <a:alpha val="20000"/>
                  </a:schemeClr>
                </a:gs>
                <a:gs pos="100000">
                  <a:schemeClr val="accent2">
                    <a:lumMod val="0"/>
                    <a:lumOff val="10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/>
            </a:p>
          </p:txBody>
        </p:sp>
        <p:sp>
          <p:nvSpPr>
            <p:cNvPr id="89" name="Chord 88"/>
            <p:cNvSpPr/>
            <p:nvPr/>
          </p:nvSpPr>
          <p:spPr>
            <a:xfrm>
              <a:off x="3058584" y="4439775"/>
              <a:ext cx="3613480" cy="482260"/>
            </a:xfrm>
            <a:prstGeom prst="chord">
              <a:avLst>
                <a:gd name="adj1" fmla="val 5422416"/>
                <a:gd name="adj2" fmla="val 16114376"/>
              </a:avLst>
            </a:prstGeom>
            <a:gradFill flip="none" rotWithShape="1">
              <a:gsLst>
                <a:gs pos="0">
                  <a:srgbClr val="FF0000">
                    <a:alpha val="40000"/>
                  </a:srgbClr>
                </a:gs>
                <a:gs pos="50000">
                  <a:schemeClr val="accent2">
                    <a:lumMod val="60000"/>
                    <a:lumOff val="40000"/>
                    <a:alpha val="20000"/>
                  </a:schemeClr>
                </a:gs>
                <a:gs pos="100000">
                  <a:schemeClr val="accent2">
                    <a:lumMod val="0"/>
                    <a:lumOff val="10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/>
            </a:p>
          </p:txBody>
        </p:sp>
        <p:sp>
          <p:nvSpPr>
            <p:cNvPr id="91" name="Chord 90"/>
            <p:cNvSpPr/>
            <p:nvPr/>
          </p:nvSpPr>
          <p:spPr>
            <a:xfrm>
              <a:off x="3023659" y="4629590"/>
              <a:ext cx="3613480" cy="482260"/>
            </a:xfrm>
            <a:prstGeom prst="chord">
              <a:avLst>
                <a:gd name="adj1" fmla="val 5422416"/>
                <a:gd name="adj2" fmla="val 16114376"/>
              </a:avLst>
            </a:prstGeom>
            <a:gradFill flip="none" rotWithShape="1">
              <a:gsLst>
                <a:gs pos="0">
                  <a:srgbClr val="FF0000">
                    <a:alpha val="40000"/>
                  </a:srgbClr>
                </a:gs>
                <a:gs pos="50000">
                  <a:schemeClr val="accent2">
                    <a:lumMod val="60000"/>
                    <a:lumOff val="40000"/>
                    <a:alpha val="20000"/>
                  </a:schemeClr>
                </a:gs>
                <a:gs pos="100000">
                  <a:schemeClr val="accent2">
                    <a:lumMod val="0"/>
                    <a:lumOff val="10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/>
            </a:p>
          </p:txBody>
        </p:sp>
        <p:sp>
          <p:nvSpPr>
            <p:cNvPr id="85" name="Chord 84"/>
            <p:cNvSpPr/>
            <p:nvPr/>
          </p:nvSpPr>
          <p:spPr>
            <a:xfrm>
              <a:off x="3311691" y="2723972"/>
              <a:ext cx="4512501" cy="2099845"/>
            </a:xfrm>
            <a:prstGeom prst="chord">
              <a:avLst>
                <a:gd name="adj1" fmla="val 5422416"/>
                <a:gd name="adj2" fmla="val 16114376"/>
              </a:avLst>
            </a:prstGeom>
            <a:gradFill flip="none" rotWithShape="1">
              <a:gsLst>
                <a:gs pos="0">
                  <a:srgbClr val="FF0000">
                    <a:alpha val="40000"/>
                  </a:srgbClr>
                </a:gs>
                <a:gs pos="50000">
                  <a:schemeClr val="accent2">
                    <a:lumMod val="60000"/>
                    <a:lumOff val="40000"/>
                    <a:alpha val="20000"/>
                  </a:schemeClr>
                </a:gs>
                <a:gs pos="100000">
                  <a:schemeClr val="accent2">
                    <a:lumMod val="0"/>
                    <a:lumOff val="10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/>
            </a:p>
          </p:txBody>
        </p:sp>
        <p:sp>
          <p:nvSpPr>
            <p:cNvPr id="75" name="Chord 74"/>
            <p:cNvSpPr/>
            <p:nvPr/>
          </p:nvSpPr>
          <p:spPr>
            <a:xfrm>
              <a:off x="3111142" y="3530984"/>
              <a:ext cx="7680853" cy="1614501"/>
            </a:xfrm>
            <a:prstGeom prst="chord">
              <a:avLst>
                <a:gd name="adj1" fmla="val 5422416"/>
                <a:gd name="adj2" fmla="val 16114376"/>
              </a:avLst>
            </a:prstGeom>
            <a:gradFill flip="none" rotWithShape="1">
              <a:gsLst>
                <a:gs pos="0">
                  <a:srgbClr val="FF0000">
                    <a:alpha val="40000"/>
                  </a:srgbClr>
                </a:gs>
                <a:gs pos="50000">
                  <a:schemeClr val="accent2">
                    <a:lumMod val="60000"/>
                    <a:lumOff val="40000"/>
                    <a:alpha val="20000"/>
                  </a:schemeClr>
                </a:gs>
                <a:gs pos="100000">
                  <a:schemeClr val="accent2">
                    <a:lumMod val="0"/>
                    <a:lumOff val="10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/>
            </a:p>
          </p:txBody>
        </p:sp>
        <p:sp>
          <p:nvSpPr>
            <p:cNvPr id="78" name="Chord 77"/>
            <p:cNvSpPr/>
            <p:nvPr/>
          </p:nvSpPr>
          <p:spPr>
            <a:xfrm>
              <a:off x="3190515" y="3830082"/>
              <a:ext cx="7198149" cy="1347121"/>
            </a:xfrm>
            <a:prstGeom prst="chord">
              <a:avLst>
                <a:gd name="adj1" fmla="val 5422416"/>
                <a:gd name="adj2" fmla="val 16114376"/>
              </a:avLst>
            </a:prstGeom>
            <a:gradFill flip="none" rotWithShape="1">
              <a:gsLst>
                <a:gs pos="0">
                  <a:srgbClr val="FF0000">
                    <a:alpha val="40000"/>
                  </a:srgbClr>
                </a:gs>
                <a:gs pos="50000">
                  <a:schemeClr val="accent2">
                    <a:lumMod val="60000"/>
                    <a:lumOff val="40000"/>
                    <a:alpha val="20000"/>
                  </a:schemeClr>
                </a:gs>
                <a:gs pos="100000">
                  <a:schemeClr val="accent2">
                    <a:lumMod val="0"/>
                    <a:lumOff val="10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/>
            </a:p>
          </p:txBody>
        </p:sp>
        <p:sp>
          <p:nvSpPr>
            <p:cNvPr id="5" name="Chord 4"/>
            <p:cNvSpPr/>
            <p:nvPr/>
          </p:nvSpPr>
          <p:spPr>
            <a:xfrm rot="5400000">
              <a:off x="3068939" y="1785395"/>
              <a:ext cx="6263960" cy="6881095"/>
            </a:xfrm>
            <a:prstGeom prst="chord">
              <a:avLst>
                <a:gd name="adj1" fmla="val 5401567"/>
                <a:gd name="adj2" fmla="val 1620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063552" y="5217849"/>
              <a:ext cx="844893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2760372" y="1271423"/>
              <a:ext cx="0" cy="43025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063552" y="8116129"/>
              <a:ext cx="844893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760372" y="5843358"/>
              <a:ext cx="0" cy="262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2958087" y="6753401"/>
              <a:ext cx="5058127" cy="1370185"/>
            </a:xfrm>
            <a:custGeom>
              <a:avLst/>
              <a:gdLst>
                <a:gd name="connsiteX0" fmla="*/ 0 w 2975212"/>
                <a:gd name="connsiteY0" fmla="*/ 655135 h 657192"/>
                <a:gd name="connsiteX1" fmla="*/ 655092 w 2975212"/>
                <a:gd name="connsiteY1" fmla="*/ 477714 h 657192"/>
                <a:gd name="connsiteX2" fmla="*/ 1160059 w 2975212"/>
                <a:gd name="connsiteY2" fmla="*/ 43 h 657192"/>
                <a:gd name="connsiteX3" fmla="*/ 1692322 w 2975212"/>
                <a:gd name="connsiteY3" fmla="*/ 450419 h 657192"/>
                <a:gd name="connsiteX4" fmla="*/ 2224585 w 2975212"/>
                <a:gd name="connsiteY4" fmla="*/ 627840 h 657192"/>
                <a:gd name="connsiteX5" fmla="*/ 2975212 w 2975212"/>
                <a:gd name="connsiteY5" fmla="*/ 655135 h 657192"/>
                <a:gd name="connsiteX0" fmla="*/ 0 w 2975212"/>
                <a:gd name="connsiteY0" fmla="*/ 655470 h 657527"/>
                <a:gd name="connsiteX1" fmla="*/ 696035 w 2975212"/>
                <a:gd name="connsiteY1" fmla="*/ 532640 h 657527"/>
                <a:gd name="connsiteX2" fmla="*/ 1160059 w 2975212"/>
                <a:gd name="connsiteY2" fmla="*/ 378 h 657527"/>
                <a:gd name="connsiteX3" fmla="*/ 1692322 w 2975212"/>
                <a:gd name="connsiteY3" fmla="*/ 450754 h 657527"/>
                <a:gd name="connsiteX4" fmla="*/ 2224585 w 2975212"/>
                <a:gd name="connsiteY4" fmla="*/ 628175 h 657527"/>
                <a:gd name="connsiteX5" fmla="*/ 2975212 w 2975212"/>
                <a:gd name="connsiteY5" fmla="*/ 655470 h 657527"/>
                <a:gd name="connsiteX0" fmla="*/ 0 w 2975212"/>
                <a:gd name="connsiteY0" fmla="*/ 655470 h 657527"/>
                <a:gd name="connsiteX1" fmla="*/ 696035 w 2975212"/>
                <a:gd name="connsiteY1" fmla="*/ 532640 h 657527"/>
                <a:gd name="connsiteX2" fmla="*/ 1255593 w 2975212"/>
                <a:gd name="connsiteY2" fmla="*/ 378 h 657527"/>
                <a:gd name="connsiteX3" fmla="*/ 1692322 w 2975212"/>
                <a:gd name="connsiteY3" fmla="*/ 450754 h 657527"/>
                <a:gd name="connsiteX4" fmla="*/ 2224585 w 2975212"/>
                <a:gd name="connsiteY4" fmla="*/ 628175 h 657527"/>
                <a:gd name="connsiteX5" fmla="*/ 2975212 w 2975212"/>
                <a:gd name="connsiteY5" fmla="*/ 655470 h 657527"/>
                <a:gd name="connsiteX0" fmla="*/ 0 w 2975212"/>
                <a:gd name="connsiteY0" fmla="*/ 655252 h 656593"/>
                <a:gd name="connsiteX1" fmla="*/ 696035 w 2975212"/>
                <a:gd name="connsiteY1" fmla="*/ 532422 h 656593"/>
                <a:gd name="connsiteX2" fmla="*/ 1255593 w 2975212"/>
                <a:gd name="connsiteY2" fmla="*/ 160 h 656593"/>
                <a:gd name="connsiteX3" fmla="*/ 1760561 w 2975212"/>
                <a:gd name="connsiteY3" fmla="*/ 477831 h 656593"/>
                <a:gd name="connsiteX4" fmla="*/ 2224585 w 2975212"/>
                <a:gd name="connsiteY4" fmla="*/ 627957 h 656593"/>
                <a:gd name="connsiteX5" fmla="*/ 2975212 w 2975212"/>
                <a:gd name="connsiteY5" fmla="*/ 655252 h 656593"/>
                <a:gd name="connsiteX0" fmla="*/ 0 w 3085325"/>
                <a:gd name="connsiteY0" fmla="*/ 655252 h 689910"/>
                <a:gd name="connsiteX1" fmla="*/ 696035 w 3085325"/>
                <a:gd name="connsiteY1" fmla="*/ 532422 h 689910"/>
                <a:gd name="connsiteX2" fmla="*/ 1255593 w 3085325"/>
                <a:gd name="connsiteY2" fmla="*/ 160 h 689910"/>
                <a:gd name="connsiteX3" fmla="*/ 1760561 w 3085325"/>
                <a:gd name="connsiteY3" fmla="*/ 477831 h 689910"/>
                <a:gd name="connsiteX4" fmla="*/ 2224585 w 3085325"/>
                <a:gd name="connsiteY4" fmla="*/ 627957 h 689910"/>
                <a:gd name="connsiteX5" fmla="*/ 3085325 w 3085325"/>
                <a:gd name="connsiteY5" fmla="*/ 689644 h 689910"/>
                <a:gd name="connsiteX0" fmla="*/ 0 w 3063303"/>
                <a:gd name="connsiteY0" fmla="*/ 678180 h 689910"/>
                <a:gd name="connsiteX1" fmla="*/ 674013 w 3063303"/>
                <a:gd name="connsiteY1" fmla="*/ 532422 h 689910"/>
                <a:gd name="connsiteX2" fmla="*/ 1233571 w 3063303"/>
                <a:gd name="connsiteY2" fmla="*/ 160 h 689910"/>
                <a:gd name="connsiteX3" fmla="*/ 1738539 w 3063303"/>
                <a:gd name="connsiteY3" fmla="*/ 477831 h 689910"/>
                <a:gd name="connsiteX4" fmla="*/ 2202563 w 3063303"/>
                <a:gd name="connsiteY4" fmla="*/ 627957 h 689910"/>
                <a:gd name="connsiteX5" fmla="*/ 3063303 w 3063303"/>
                <a:gd name="connsiteY5" fmla="*/ 689644 h 689910"/>
                <a:gd name="connsiteX0" fmla="*/ 0 w 3063303"/>
                <a:gd name="connsiteY0" fmla="*/ 679498 h 691228"/>
                <a:gd name="connsiteX1" fmla="*/ 674013 w 3063303"/>
                <a:gd name="connsiteY1" fmla="*/ 533740 h 691228"/>
                <a:gd name="connsiteX2" fmla="*/ 964483 w 3063303"/>
                <a:gd name="connsiteY2" fmla="*/ 336394 h 691228"/>
                <a:gd name="connsiteX3" fmla="*/ 1233571 w 3063303"/>
                <a:gd name="connsiteY3" fmla="*/ 1478 h 691228"/>
                <a:gd name="connsiteX4" fmla="*/ 1738539 w 3063303"/>
                <a:gd name="connsiteY4" fmla="*/ 479149 h 691228"/>
                <a:gd name="connsiteX5" fmla="*/ 2202563 w 3063303"/>
                <a:gd name="connsiteY5" fmla="*/ 629275 h 691228"/>
                <a:gd name="connsiteX6" fmla="*/ 3063303 w 3063303"/>
                <a:gd name="connsiteY6" fmla="*/ 690962 h 691228"/>
                <a:gd name="connsiteX0" fmla="*/ 0 w 3063303"/>
                <a:gd name="connsiteY0" fmla="*/ 679498 h 691228"/>
                <a:gd name="connsiteX1" fmla="*/ 629968 w 3063303"/>
                <a:gd name="connsiteY1" fmla="*/ 591060 h 691228"/>
                <a:gd name="connsiteX2" fmla="*/ 964483 w 3063303"/>
                <a:gd name="connsiteY2" fmla="*/ 336394 h 691228"/>
                <a:gd name="connsiteX3" fmla="*/ 1233571 w 3063303"/>
                <a:gd name="connsiteY3" fmla="*/ 1478 h 691228"/>
                <a:gd name="connsiteX4" fmla="*/ 1738539 w 3063303"/>
                <a:gd name="connsiteY4" fmla="*/ 479149 h 691228"/>
                <a:gd name="connsiteX5" fmla="*/ 2202563 w 3063303"/>
                <a:gd name="connsiteY5" fmla="*/ 629275 h 691228"/>
                <a:gd name="connsiteX6" fmla="*/ 3063303 w 3063303"/>
                <a:gd name="connsiteY6" fmla="*/ 690962 h 691228"/>
                <a:gd name="connsiteX0" fmla="*/ 0 w 3063303"/>
                <a:gd name="connsiteY0" fmla="*/ 768535 h 780265"/>
                <a:gd name="connsiteX1" fmla="*/ 629968 w 3063303"/>
                <a:gd name="connsiteY1" fmla="*/ 680097 h 780265"/>
                <a:gd name="connsiteX2" fmla="*/ 964483 w 3063303"/>
                <a:gd name="connsiteY2" fmla="*/ 425431 h 780265"/>
                <a:gd name="connsiteX3" fmla="*/ 1233571 w 3063303"/>
                <a:gd name="connsiteY3" fmla="*/ 90515 h 780265"/>
                <a:gd name="connsiteX4" fmla="*/ 1371900 w 3063303"/>
                <a:gd name="connsiteY4" fmla="*/ 35652 h 780265"/>
                <a:gd name="connsiteX5" fmla="*/ 1738539 w 3063303"/>
                <a:gd name="connsiteY5" fmla="*/ 568186 h 780265"/>
                <a:gd name="connsiteX6" fmla="*/ 2202563 w 3063303"/>
                <a:gd name="connsiteY6" fmla="*/ 718312 h 780265"/>
                <a:gd name="connsiteX7" fmla="*/ 3063303 w 3063303"/>
                <a:gd name="connsiteY7" fmla="*/ 779999 h 780265"/>
                <a:gd name="connsiteX0" fmla="*/ 0 w 3063303"/>
                <a:gd name="connsiteY0" fmla="*/ 743603 h 755333"/>
                <a:gd name="connsiteX1" fmla="*/ 629968 w 3063303"/>
                <a:gd name="connsiteY1" fmla="*/ 655165 h 755333"/>
                <a:gd name="connsiteX2" fmla="*/ 964483 w 3063303"/>
                <a:gd name="connsiteY2" fmla="*/ 400499 h 755333"/>
                <a:gd name="connsiteX3" fmla="*/ 1233571 w 3063303"/>
                <a:gd name="connsiteY3" fmla="*/ 65583 h 755333"/>
                <a:gd name="connsiteX4" fmla="*/ 1371900 w 3063303"/>
                <a:gd name="connsiteY4" fmla="*/ 10720 h 755333"/>
                <a:gd name="connsiteX5" fmla="*/ 1459990 w 3063303"/>
                <a:gd name="connsiteY5" fmla="*/ 343179 h 755333"/>
                <a:gd name="connsiteX6" fmla="*/ 1738539 w 3063303"/>
                <a:gd name="connsiteY6" fmla="*/ 543254 h 755333"/>
                <a:gd name="connsiteX7" fmla="*/ 2202563 w 3063303"/>
                <a:gd name="connsiteY7" fmla="*/ 693380 h 755333"/>
                <a:gd name="connsiteX8" fmla="*/ 3063303 w 3063303"/>
                <a:gd name="connsiteY8" fmla="*/ 755067 h 755333"/>
                <a:gd name="connsiteX0" fmla="*/ 0 w 3063303"/>
                <a:gd name="connsiteY0" fmla="*/ 743603 h 755333"/>
                <a:gd name="connsiteX1" fmla="*/ 629968 w 3063303"/>
                <a:gd name="connsiteY1" fmla="*/ 655165 h 755333"/>
                <a:gd name="connsiteX2" fmla="*/ 964483 w 3063303"/>
                <a:gd name="connsiteY2" fmla="*/ 400499 h 755333"/>
                <a:gd name="connsiteX3" fmla="*/ 1233571 w 3063303"/>
                <a:gd name="connsiteY3" fmla="*/ 65583 h 755333"/>
                <a:gd name="connsiteX4" fmla="*/ 1371900 w 3063303"/>
                <a:gd name="connsiteY4" fmla="*/ 10720 h 755333"/>
                <a:gd name="connsiteX5" fmla="*/ 1459990 w 3063303"/>
                <a:gd name="connsiteY5" fmla="*/ 343179 h 755333"/>
                <a:gd name="connsiteX6" fmla="*/ 1603136 w 3063303"/>
                <a:gd name="connsiteY6" fmla="*/ 308786 h 755333"/>
                <a:gd name="connsiteX7" fmla="*/ 1738539 w 3063303"/>
                <a:gd name="connsiteY7" fmla="*/ 543254 h 755333"/>
                <a:gd name="connsiteX8" fmla="*/ 2202563 w 3063303"/>
                <a:gd name="connsiteY8" fmla="*/ 693380 h 755333"/>
                <a:gd name="connsiteX9" fmla="*/ 3063303 w 3063303"/>
                <a:gd name="connsiteY9" fmla="*/ 755067 h 755333"/>
                <a:gd name="connsiteX0" fmla="*/ 0 w 3063303"/>
                <a:gd name="connsiteY0" fmla="*/ 737407 h 749137"/>
                <a:gd name="connsiteX1" fmla="*/ 629968 w 3063303"/>
                <a:gd name="connsiteY1" fmla="*/ 648969 h 749137"/>
                <a:gd name="connsiteX2" fmla="*/ 964483 w 3063303"/>
                <a:gd name="connsiteY2" fmla="*/ 394303 h 749137"/>
                <a:gd name="connsiteX3" fmla="*/ 1151674 w 3063303"/>
                <a:gd name="connsiteY3" fmla="*/ 27451 h 749137"/>
                <a:gd name="connsiteX4" fmla="*/ 1233571 w 3063303"/>
                <a:gd name="connsiteY4" fmla="*/ 59387 h 749137"/>
                <a:gd name="connsiteX5" fmla="*/ 1371900 w 3063303"/>
                <a:gd name="connsiteY5" fmla="*/ 4524 h 749137"/>
                <a:gd name="connsiteX6" fmla="*/ 1459990 w 3063303"/>
                <a:gd name="connsiteY6" fmla="*/ 336983 h 749137"/>
                <a:gd name="connsiteX7" fmla="*/ 1603136 w 3063303"/>
                <a:gd name="connsiteY7" fmla="*/ 302590 h 749137"/>
                <a:gd name="connsiteX8" fmla="*/ 1738539 w 3063303"/>
                <a:gd name="connsiteY8" fmla="*/ 537058 h 749137"/>
                <a:gd name="connsiteX9" fmla="*/ 2202563 w 3063303"/>
                <a:gd name="connsiteY9" fmla="*/ 687184 h 749137"/>
                <a:gd name="connsiteX10" fmla="*/ 3063303 w 3063303"/>
                <a:gd name="connsiteY10" fmla="*/ 748871 h 749137"/>
                <a:gd name="connsiteX0" fmla="*/ 0 w 3063303"/>
                <a:gd name="connsiteY0" fmla="*/ 737407 h 749137"/>
                <a:gd name="connsiteX1" fmla="*/ 629968 w 3063303"/>
                <a:gd name="connsiteY1" fmla="*/ 648969 h 749137"/>
                <a:gd name="connsiteX2" fmla="*/ 964483 w 3063303"/>
                <a:gd name="connsiteY2" fmla="*/ 394303 h 749137"/>
                <a:gd name="connsiteX3" fmla="*/ 1056855 w 3063303"/>
                <a:gd name="connsiteY3" fmla="*/ 93609 h 749137"/>
                <a:gd name="connsiteX4" fmla="*/ 1151674 w 3063303"/>
                <a:gd name="connsiteY4" fmla="*/ 27451 h 749137"/>
                <a:gd name="connsiteX5" fmla="*/ 1233571 w 3063303"/>
                <a:gd name="connsiteY5" fmla="*/ 59387 h 749137"/>
                <a:gd name="connsiteX6" fmla="*/ 1371900 w 3063303"/>
                <a:gd name="connsiteY6" fmla="*/ 4524 h 749137"/>
                <a:gd name="connsiteX7" fmla="*/ 1459990 w 3063303"/>
                <a:gd name="connsiteY7" fmla="*/ 336983 h 749137"/>
                <a:gd name="connsiteX8" fmla="*/ 1603136 w 3063303"/>
                <a:gd name="connsiteY8" fmla="*/ 302590 h 749137"/>
                <a:gd name="connsiteX9" fmla="*/ 1738539 w 3063303"/>
                <a:gd name="connsiteY9" fmla="*/ 537058 h 749137"/>
                <a:gd name="connsiteX10" fmla="*/ 2202563 w 3063303"/>
                <a:gd name="connsiteY10" fmla="*/ 687184 h 749137"/>
                <a:gd name="connsiteX11" fmla="*/ 3063303 w 3063303"/>
                <a:gd name="connsiteY11" fmla="*/ 748871 h 749137"/>
                <a:gd name="connsiteX0" fmla="*/ 0 w 3063303"/>
                <a:gd name="connsiteY0" fmla="*/ 737407 h 749137"/>
                <a:gd name="connsiteX1" fmla="*/ 629968 w 3063303"/>
                <a:gd name="connsiteY1" fmla="*/ 648969 h 749137"/>
                <a:gd name="connsiteX2" fmla="*/ 964483 w 3063303"/>
                <a:gd name="connsiteY2" fmla="*/ 394303 h 749137"/>
                <a:gd name="connsiteX3" fmla="*/ 1023554 w 3063303"/>
                <a:gd name="connsiteY3" fmla="*/ 381645 h 749137"/>
                <a:gd name="connsiteX4" fmla="*/ 1056855 w 3063303"/>
                <a:gd name="connsiteY4" fmla="*/ 93609 h 749137"/>
                <a:gd name="connsiteX5" fmla="*/ 1151674 w 3063303"/>
                <a:gd name="connsiteY5" fmla="*/ 27451 h 749137"/>
                <a:gd name="connsiteX6" fmla="*/ 1233571 w 3063303"/>
                <a:gd name="connsiteY6" fmla="*/ 59387 h 749137"/>
                <a:gd name="connsiteX7" fmla="*/ 1371900 w 3063303"/>
                <a:gd name="connsiteY7" fmla="*/ 4524 h 749137"/>
                <a:gd name="connsiteX8" fmla="*/ 1459990 w 3063303"/>
                <a:gd name="connsiteY8" fmla="*/ 336983 h 749137"/>
                <a:gd name="connsiteX9" fmla="*/ 1603136 w 3063303"/>
                <a:gd name="connsiteY9" fmla="*/ 302590 h 749137"/>
                <a:gd name="connsiteX10" fmla="*/ 1738539 w 3063303"/>
                <a:gd name="connsiteY10" fmla="*/ 537058 h 749137"/>
                <a:gd name="connsiteX11" fmla="*/ 2202563 w 3063303"/>
                <a:gd name="connsiteY11" fmla="*/ 687184 h 749137"/>
                <a:gd name="connsiteX12" fmla="*/ 3063303 w 3063303"/>
                <a:gd name="connsiteY12" fmla="*/ 748871 h 749137"/>
                <a:gd name="connsiteX0" fmla="*/ 0 w 3063303"/>
                <a:gd name="connsiteY0" fmla="*/ 737407 h 749137"/>
                <a:gd name="connsiteX1" fmla="*/ 629968 w 3063303"/>
                <a:gd name="connsiteY1" fmla="*/ 648969 h 749137"/>
                <a:gd name="connsiteX2" fmla="*/ 898033 w 3063303"/>
                <a:gd name="connsiteY2" fmla="*/ 368310 h 749137"/>
                <a:gd name="connsiteX3" fmla="*/ 964483 w 3063303"/>
                <a:gd name="connsiteY3" fmla="*/ 394303 h 749137"/>
                <a:gd name="connsiteX4" fmla="*/ 1023554 w 3063303"/>
                <a:gd name="connsiteY4" fmla="*/ 381645 h 749137"/>
                <a:gd name="connsiteX5" fmla="*/ 1056855 w 3063303"/>
                <a:gd name="connsiteY5" fmla="*/ 93609 h 749137"/>
                <a:gd name="connsiteX6" fmla="*/ 1151674 w 3063303"/>
                <a:gd name="connsiteY6" fmla="*/ 27451 h 749137"/>
                <a:gd name="connsiteX7" fmla="*/ 1233571 w 3063303"/>
                <a:gd name="connsiteY7" fmla="*/ 59387 h 749137"/>
                <a:gd name="connsiteX8" fmla="*/ 1371900 w 3063303"/>
                <a:gd name="connsiteY8" fmla="*/ 4524 h 749137"/>
                <a:gd name="connsiteX9" fmla="*/ 1459990 w 3063303"/>
                <a:gd name="connsiteY9" fmla="*/ 336983 h 749137"/>
                <a:gd name="connsiteX10" fmla="*/ 1603136 w 3063303"/>
                <a:gd name="connsiteY10" fmla="*/ 302590 h 749137"/>
                <a:gd name="connsiteX11" fmla="*/ 1738539 w 3063303"/>
                <a:gd name="connsiteY11" fmla="*/ 537058 h 749137"/>
                <a:gd name="connsiteX12" fmla="*/ 2202563 w 3063303"/>
                <a:gd name="connsiteY12" fmla="*/ 687184 h 749137"/>
                <a:gd name="connsiteX13" fmla="*/ 3063303 w 3063303"/>
                <a:gd name="connsiteY13" fmla="*/ 748871 h 749137"/>
                <a:gd name="connsiteX0" fmla="*/ 0 w 3063303"/>
                <a:gd name="connsiteY0" fmla="*/ 737407 h 749137"/>
                <a:gd name="connsiteX1" fmla="*/ 629968 w 3063303"/>
                <a:gd name="connsiteY1" fmla="*/ 648969 h 749137"/>
                <a:gd name="connsiteX2" fmla="*/ 818622 w 3063303"/>
                <a:gd name="connsiteY2" fmla="*/ 472323 h 749137"/>
                <a:gd name="connsiteX3" fmla="*/ 898033 w 3063303"/>
                <a:gd name="connsiteY3" fmla="*/ 368310 h 749137"/>
                <a:gd name="connsiteX4" fmla="*/ 964483 w 3063303"/>
                <a:gd name="connsiteY4" fmla="*/ 394303 h 749137"/>
                <a:gd name="connsiteX5" fmla="*/ 1023554 w 3063303"/>
                <a:gd name="connsiteY5" fmla="*/ 381645 h 749137"/>
                <a:gd name="connsiteX6" fmla="*/ 1056855 w 3063303"/>
                <a:gd name="connsiteY6" fmla="*/ 93609 h 749137"/>
                <a:gd name="connsiteX7" fmla="*/ 1151674 w 3063303"/>
                <a:gd name="connsiteY7" fmla="*/ 27451 h 749137"/>
                <a:gd name="connsiteX8" fmla="*/ 1233571 w 3063303"/>
                <a:gd name="connsiteY8" fmla="*/ 59387 h 749137"/>
                <a:gd name="connsiteX9" fmla="*/ 1371900 w 3063303"/>
                <a:gd name="connsiteY9" fmla="*/ 4524 h 749137"/>
                <a:gd name="connsiteX10" fmla="*/ 1459990 w 3063303"/>
                <a:gd name="connsiteY10" fmla="*/ 336983 h 749137"/>
                <a:gd name="connsiteX11" fmla="*/ 1603136 w 3063303"/>
                <a:gd name="connsiteY11" fmla="*/ 302590 h 749137"/>
                <a:gd name="connsiteX12" fmla="*/ 1738539 w 3063303"/>
                <a:gd name="connsiteY12" fmla="*/ 537058 h 749137"/>
                <a:gd name="connsiteX13" fmla="*/ 2202563 w 3063303"/>
                <a:gd name="connsiteY13" fmla="*/ 687184 h 749137"/>
                <a:gd name="connsiteX14" fmla="*/ 3063303 w 3063303"/>
                <a:gd name="connsiteY14" fmla="*/ 748871 h 749137"/>
                <a:gd name="connsiteX0" fmla="*/ 0 w 3063303"/>
                <a:gd name="connsiteY0" fmla="*/ 737407 h 749137"/>
                <a:gd name="connsiteX1" fmla="*/ 629968 w 3063303"/>
                <a:gd name="connsiteY1" fmla="*/ 648969 h 749137"/>
                <a:gd name="connsiteX2" fmla="*/ 757142 w 3063303"/>
                <a:gd name="connsiteY2" fmla="*/ 627009 h 749137"/>
                <a:gd name="connsiteX3" fmla="*/ 818622 w 3063303"/>
                <a:gd name="connsiteY3" fmla="*/ 472323 h 749137"/>
                <a:gd name="connsiteX4" fmla="*/ 898033 w 3063303"/>
                <a:gd name="connsiteY4" fmla="*/ 368310 h 749137"/>
                <a:gd name="connsiteX5" fmla="*/ 964483 w 3063303"/>
                <a:gd name="connsiteY5" fmla="*/ 394303 h 749137"/>
                <a:gd name="connsiteX6" fmla="*/ 1023554 w 3063303"/>
                <a:gd name="connsiteY6" fmla="*/ 381645 h 749137"/>
                <a:gd name="connsiteX7" fmla="*/ 1056855 w 3063303"/>
                <a:gd name="connsiteY7" fmla="*/ 93609 h 749137"/>
                <a:gd name="connsiteX8" fmla="*/ 1151674 w 3063303"/>
                <a:gd name="connsiteY8" fmla="*/ 27451 h 749137"/>
                <a:gd name="connsiteX9" fmla="*/ 1233571 w 3063303"/>
                <a:gd name="connsiteY9" fmla="*/ 59387 h 749137"/>
                <a:gd name="connsiteX10" fmla="*/ 1371900 w 3063303"/>
                <a:gd name="connsiteY10" fmla="*/ 4524 h 749137"/>
                <a:gd name="connsiteX11" fmla="*/ 1459990 w 3063303"/>
                <a:gd name="connsiteY11" fmla="*/ 336983 h 749137"/>
                <a:gd name="connsiteX12" fmla="*/ 1603136 w 3063303"/>
                <a:gd name="connsiteY12" fmla="*/ 302590 h 749137"/>
                <a:gd name="connsiteX13" fmla="*/ 1738539 w 3063303"/>
                <a:gd name="connsiteY13" fmla="*/ 537058 h 749137"/>
                <a:gd name="connsiteX14" fmla="*/ 2202563 w 3063303"/>
                <a:gd name="connsiteY14" fmla="*/ 687184 h 749137"/>
                <a:gd name="connsiteX15" fmla="*/ 3063303 w 3063303"/>
                <a:gd name="connsiteY15" fmla="*/ 748871 h 749137"/>
                <a:gd name="connsiteX0" fmla="*/ 0 w 3063303"/>
                <a:gd name="connsiteY0" fmla="*/ 737407 h 749137"/>
                <a:gd name="connsiteX1" fmla="*/ 629968 w 3063303"/>
                <a:gd name="connsiteY1" fmla="*/ 648969 h 749137"/>
                <a:gd name="connsiteX2" fmla="*/ 757142 w 3063303"/>
                <a:gd name="connsiteY2" fmla="*/ 627009 h 749137"/>
                <a:gd name="connsiteX3" fmla="*/ 818622 w 3063303"/>
                <a:gd name="connsiteY3" fmla="*/ 472323 h 749137"/>
                <a:gd name="connsiteX4" fmla="*/ 898033 w 3063303"/>
                <a:gd name="connsiteY4" fmla="*/ 368310 h 749137"/>
                <a:gd name="connsiteX5" fmla="*/ 964483 w 3063303"/>
                <a:gd name="connsiteY5" fmla="*/ 394303 h 749137"/>
                <a:gd name="connsiteX6" fmla="*/ 1023554 w 3063303"/>
                <a:gd name="connsiteY6" fmla="*/ 381645 h 749137"/>
                <a:gd name="connsiteX7" fmla="*/ 980006 w 3063303"/>
                <a:gd name="connsiteY7" fmla="*/ 218958 h 749137"/>
                <a:gd name="connsiteX8" fmla="*/ 1056855 w 3063303"/>
                <a:gd name="connsiteY8" fmla="*/ 93609 h 749137"/>
                <a:gd name="connsiteX9" fmla="*/ 1151674 w 3063303"/>
                <a:gd name="connsiteY9" fmla="*/ 27451 h 749137"/>
                <a:gd name="connsiteX10" fmla="*/ 1233571 w 3063303"/>
                <a:gd name="connsiteY10" fmla="*/ 59387 h 749137"/>
                <a:gd name="connsiteX11" fmla="*/ 1371900 w 3063303"/>
                <a:gd name="connsiteY11" fmla="*/ 4524 h 749137"/>
                <a:gd name="connsiteX12" fmla="*/ 1459990 w 3063303"/>
                <a:gd name="connsiteY12" fmla="*/ 336983 h 749137"/>
                <a:gd name="connsiteX13" fmla="*/ 1603136 w 3063303"/>
                <a:gd name="connsiteY13" fmla="*/ 302590 h 749137"/>
                <a:gd name="connsiteX14" fmla="*/ 1738539 w 3063303"/>
                <a:gd name="connsiteY14" fmla="*/ 537058 h 749137"/>
                <a:gd name="connsiteX15" fmla="*/ 2202563 w 3063303"/>
                <a:gd name="connsiteY15" fmla="*/ 687184 h 749137"/>
                <a:gd name="connsiteX16" fmla="*/ 3063303 w 3063303"/>
                <a:gd name="connsiteY16" fmla="*/ 748871 h 749137"/>
                <a:gd name="connsiteX0" fmla="*/ 0 w 3063303"/>
                <a:gd name="connsiteY0" fmla="*/ 735557 h 747287"/>
                <a:gd name="connsiteX1" fmla="*/ 629968 w 3063303"/>
                <a:gd name="connsiteY1" fmla="*/ 647119 h 747287"/>
                <a:gd name="connsiteX2" fmla="*/ 757142 w 3063303"/>
                <a:gd name="connsiteY2" fmla="*/ 625159 h 747287"/>
                <a:gd name="connsiteX3" fmla="*/ 818622 w 3063303"/>
                <a:gd name="connsiteY3" fmla="*/ 470473 h 747287"/>
                <a:gd name="connsiteX4" fmla="*/ 898033 w 3063303"/>
                <a:gd name="connsiteY4" fmla="*/ 366460 h 747287"/>
                <a:gd name="connsiteX5" fmla="*/ 964483 w 3063303"/>
                <a:gd name="connsiteY5" fmla="*/ 392453 h 747287"/>
                <a:gd name="connsiteX6" fmla="*/ 1023554 w 3063303"/>
                <a:gd name="connsiteY6" fmla="*/ 379795 h 747287"/>
                <a:gd name="connsiteX7" fmla="*/ 980006 w 3063303"/>
                <a:gd name="connsiteY7" fmla="*/ 217108 h 747287"/>
                <a:gd name="connsiteX8" fmla="*/ 1056855 w 3063303"/>
                <a:gd name="connsiteY8" fmla="*/ 91759 h 747287"/>
                <a:gd name="connsiteX9" fmla="*/ 1151674 w 3063303"/>
                <a:gd name="connsiteY9" fmla="*/ 25601 h 747287"/>
                <a:gd name="connsiteX10" fmla="*/ 1233571 w 3063303"/>
                <a:gd name="connsiteY10" fmla="*/ 57537 h 747287"/>
                <a:gd name="connsiteX11" fmla="*/ 1371900 w 3063303"/>
                <a:gd name="connsiteY11" fmla="*/ 2674 h 747287"/>
                <a:gd name="connsiteX12" fmla="*/ 1476965 w 3063303"/>
                <a:gd name="connsiteY12" fmla="*/ 102427 h 747287"/>
                <a:gd name="connsiteX13" fmla="*/ 1459990 w 3063303"/>
                <a:gd name="connsiteY13" fmla="*/ 335133 h 747287"/>
                <a:gd name="connsiteX14" fmla="*/ 1603136 w 3063303"/>
                <a:gd name="connsiteY14" fmla="*/ 300740 h 747287"/>
                <a:gd name="connsiteX15" fmla="*/ 1738539 w 3063303"/>
                <a:gd name="connsiteY15" fmla="*/ 535208 h 747287"/>
                <a:gd name="connsiteX16" fmla="*/ 2202563 w 3063303"/>
                <a:gd name="connsiteY16" fmla="*/ 685334 h 747287"/>
                <a:gd name="connsiteX17" fmla="*/ 3063303 w 3063303"/>
                <a:gd name="connsiteY17" fmla="*/ 747021 h 747287"/>
                <a:gd name="connsiteX0" fmla="*/ 0 w 3063303"/>
                <a:gd name="connsiteY0" fmla="*/ 763141 h 774871"/>
                <a:gd name="connsiteX1" fmla="*/ 629968 w 3063303"/>
                <a:gd name="connsiteY1" fmla="*/ 674703 h 774871"/>
                <a:gd name="connsiteX2" fmla="*/ 757142 w 3063303"/>
                <a:gd name="connsiteY2" fmla="*/ 652743 h 774871"/>
                <a:gd name="connsiteX3" fmla="*/ 818622 w 3063303"/>
                <a:gd name="connsiteY3" fmla="*/ 498057 h 774871"/>
                <a:gd name="connsiteX4" fmla="*/ 898033 w 3063303"/>
                <a:gd name="connsiteY4" fmla="*/ 394044 h 774871"/>
                <a:gd name="connsiteX5" fmla="*/ 964483 w 3063303"/>
                <a:gd name="connsiteY5" fmla="*/ 420037 h 774871"/>
                <a:gd name="connsiteX6" fmla="*/ 1023554 w 3063303"/>
                <a:gd name="connsiteY6" fmla="*/ 407379 h 774871"/>
                <a:gd name="connsiteX7" fmla="*/ 980006 w 3063303"/>
                <a:gd name="connsiteY7" fmla="*/ 244692 h 774871"/>
                <a:gd name="connsiteX8" fmla="*/ 1056855 w 3063303"/>
                <a:gd name="connsiteY8" fmla="*/ 119343 h 774871"/>
                <a:gd name="connsiteX9" fmla="*/ 1151674 w 3063303"/>
                <a:gd name="connsiteY9" fmla="*/ 53185 h 774871"/>
                <a:gd name="connsiteX10" fmla="*/ 1233571 w 3063303"/>
                <a:gd name="connsiteY10" fmla="*/ 85121 h 774871"/>
                <a:gd name="connsiteX11" fmla="*/ 1295088 w 3063303"/>
                <a:gd name="connsiteY11" fmla="*/ 1995 h 774871"/>
                <a:gd name="connsiteX12" fmla="*/ 1371900 w 3063303"/>
                <a:gd name="connsiteY12" fmla="*/ 30258 h 774871"/>
                <a:gd name="connsiteX13" fmla="*/ 1476965 w 3063303"/>
                <a:gd name="connsiteY13" fmla="*/ 130011 h 774871"/>
                <a:gd name="connsiteX14" fmla="*/ 1459990 w 3063303"/>
                <a:gd name="connsiteY14" fmla="*/ 362717 h 774871"/>
                <a:gd name="connsiteX15" fmla="*/ 1603136 w 3063303"/>
                <a:gd name="connsiteY15" fmla="*/ 328324 h 774871"/>
                <a:gd name="connsiteX16" fmla="*/ 1738539 w 3063303"/>
                <a:gd name="connsiteY16" fmla="*/ 562792 h 774871"/>
                <a:gd name="connsiteX17" fmla="*/ 2202563 w 3063303"/>
                <a:gd name="connsiteY17" fmla="*/ 712918 h 774871"/>
                <a:gd name="connsiteX18" fmla="*/ 3063303 w 3063303"/>
                <a:gd name="connsiteY18" fmla="*/ 774605 h 774871"/>
                <a:gd name="connsiteX0" fmla="*/ 0 w 3063303"/>
                <a:gd name="connsiteY0" fmla="*/ 763141 h 774871"/>
                <a:gd name="connsiteX1" fmla="*/ 629968 w 3063303"/>
                <a:gd name="connsiteY1" fmla="*/ 674703 h 774871"/>
                <a:gd name="connsiteX2" fmla="*/ 757142 w 3063303"/>
                <a:gd name="connsiteY2" fmla="*/ 652743 h 774871"/>
                <a:gd name="connsiteX3" fmla="*/ 818622 w 3063303"/>
                <a:gd name="connsiteY3" fmla="*/ 498057 h 774871"/>
                <a:gd name="connsiteX4" fmla="*/ 898033 w 3063303"/>
                <a:gd name="connsiteY4" fmla="*/ 394044 h 774871"/>
                <a:gd name="connsiteX5" fmla="*/ 964483 w 3063303"/>
                <a:gd name="connsiteY5" fmla="*/ 420037 h 774871"/>
                <a:gd name="connsiteX6" fmla="*/ 1023554 w 3063303"/>
                <a:gd name="connsiteY6" fmla="*/ 407379 h 774871"/>
                <a:gd name="connsiteX7" fmla="*/ 980006 w 3063303"/>
                <a:gd name="connsiteY7" fmla="*/ 244692 h 774871"/>
                <a:gd name="connsiteX8" fmla="*/ 1056855 w 3063303"/>
                <a:gd name="connsiteY8" fmla="*/ 119343 h 774871"/>
                <a:gd name="connsiteX9" fmla="*/ 1151674 w 3063303"/>
                <a:gd name="connsiteY9" fmla="*/ 53185 h 774871"/>
                <a:gd name="connsiteX10" fmla="*/ 1233571 w 3063303"/>
                <a:gd name="connsiteY10" fmla="*/ 85121 h 774871"/>
                <a:gd name="connsiteX11" fmla="*/ 1295088 w 3063303"/>
                <a:gd name="connsiteY11" fmla="*/ 1995 h 774871"/>
                <a:gd name="connsiteX12" fmla="*/ 1371900 w 3063303"/>
                <a:gd name="connsiteY12" fmla="*/ 30258 h 774871"/>
                <a:gd name="connsiteX13" fmla="*/ 1476965 w 3063303"/>
                <a:gd name="connsiteY13" fmla="*/ 130011 h 774871"/>
                <a:gd name="connsiteX14" fmla="*/ 1459990 w 3063303"/>
                <a:gd name="connsiteY14" fmla="*/ 362717 h 774871"/>
                <a:gd name="connsiteX15" fmla="*/ 1543568 w 3063303"/>
                <a:gd name="connsiteY15" fmla="*/ 420714 h 774871"/>
                <a:gd name="connsiteX16" fmla="*/ 1603136 w 3063303"/>
                <a:gd name="connsiteY16" fmla="*/ 328324 h 774871"/>
                <a:gd name="connsiteX17" fmla="*/ 1738539 w 3063303"/>
                <a:gd name="connsiteY17" fmla="*/ 562792 h 774871"/>
                <a:gd name="connsiteX18" fmla="*/ 2202563 w 3063303"/>
                <a:gd name="connsiteY18" fmla="*/ 712918 h 774871"/>
                <a:gd name="connsiteX19" fmla="*/ 3063303 w 3063303"/>
                <a:gd name="connsiteY19" fmla="*/ 774605 h 774871"/>
                <a:gd name="connsiteX0" fmla="*/ 0 w 3063303"/>
                <a:gd name="connsiteY0" fmla="*/ 763141 h 774871"/>
                <a:gd name="connsiteX1" fmla="*/ 629968 w 3063303"/>
                <a:gd name="connsiteY1" fmla="*/ 674703 h 774871"/>
                <a:gd name="connsiteX2" fmla="*/ 757142 w 3063303"/>
                <a:gd name="connsiteY2" fmla="*/ 652743 h 774871"/>
                <a:gd name="connsiteX3" fmla="*/ 818622 w 3063303"/>
                <a:gd name="connsiteY3" fmla="*/ 498057 h 774871"/>
                <a:gd name="connsiteX4" fmla="*/ 898033 w 3063303"/>
                <a:gd name="connsiteY4" fmla="*/ 394044 h 774871"/>
                <a:gd name="connsiteX5" fmla="*/ 964483 w 3063303"/>
                <a:gd name="connsiteY5" fmla="*/ 420037 h 774871"/>
                <a:gd name="connsiteX6" fmla="*/ 1023554 w 3063303"/>
                <a:gd name="connsiteY6" fmla="*/ 407379 h 774871"/>
                <a:gd name="connsiteX7" fmla="*/ 980006 w 3063303"/>
                <a:gd name="connsiteY7" fmla="*/ 244692 h 774871"/>
                <a:gd name="connsiteX8" fmla="*/ 1056855 w 3063303"/>
                <a:gd name="connsiteY8" fmla="*/ 119343 h 774871"/>
                <a:gd name="connsiteX9" fmla="*/ 1151674 w 3063303"/>
                <a:gd name="connsiteY9" fmla="*/ 53185 h 774871"/>
                <a:gd name="connsiteX10" fmla="*/ 1233571 w 3063303"/>
                <a:gd name="connsiteY10" fmla="*/ 85121 h 774871"/>
                <a:gd name="connsiteX11" fmla="*/ 1295088 w 3063303"/>
                <a:gd name="connsiteY11" fmla="*/ 1995 h 774871"/>
                <a:gd name="connsiteX12" fmla="*/ 1371900 w 3063303"/>
                <a:gd name="connsiteY12" fmla="*/ 30258 h 774871"/>
                <a:gd name="connsiteX13" fmla="*/ 1476965 w 3063303"/>
                <a:gd name="connsiteY13" fmla="*/ 130011 h 774871"/>
                <a:gd name="connsiteX14" fmla="*/ 1459990 w 3063303"/>
                <a:gd name="connsiteY14" fmla="*/ 362717 h 774871"/>
                <a:gd name="connsiteX15" fmla="*/ 1543568 w 3063303"/>
                <a:gd name="connsiteY15" fmla="*/ 420714 h 774871"/>
                <a:gd name="connsiteX16" fmla="*/ 1603136 w 3063303"/>
                <a:gd name="connsiteY16" fmla="*/ 328324 h 774871"/>
                <a:gd name="connsiteX17" fmla="*/ 1669089 w 3063303"/>
                <a:gd name="connsiteY17" fmla="*/ 396711 h 774871"/>
                <a:gd name="connsiteX18" fmla="*/ 1738539 w 3063303"/>
                <a:gd name="connsiteY18" fmla="*/ 562792 h 774871"/>
                <a:gd name="connsiteX19" fmla="*/ 2202563 w 3063303"/>
                <a:gd name="connsiteY19" fmla="*/ 712918 h 774871"/>
                <a:gd name="connsiteX20" fmla="*/ 3063303 w 3063303"/>
                <a:gd name="connsiteY20" fmla="*/ 774605 h 774871"/>
                <a:gd name="connsiteX0" fmla="*/ 0 w 3063303"/>
                <a:gd name="connsiteY0" fmla="*/ 763141 h 774927"/>
                <a:gd name="connsiteX1" fmla="*/ 629968 w 3063303"/>
                <a:gd name="connsiteY1" fmla="*/ 674703 h 774927"/>
                <a:gd name="connsiteX2" fmla="*/ 757142 w 3063303"/>
                <a:gd name="connsiteY2" fmla="*/ 652743 h 774927"/>
                <a:gd name="connsiteX3" fmla="*/ 818622 w 3063303"/>
                <a:gd name="connsiteY3" fmla="*/ 498057 h 774927"/>
                <a:gd name="connsiteX4" fmla="*/ 898033 w 3063303"/>
                <a:gd name="connsiteY4" fmla="*/ 394044 h 774927"/>
                <a:gd name="connsiteX5" fmla="*/ 964483 w 3063303"/>
                <a:gd name="connsiteY5" fmla="*/ 420037 h 774927"/>
                <a:gd name="connsiteX6" fmla="*/ 1023554 w 3063303"/>
                <a:gd name="connsiteY6" fmla="*/ 407379 h 774927"/>
                <a:gd name="connsiteX7" fmla="*/ 980006 w 3063303"/>
                <a:gd name="connsiteY7" fmla="*/ 244692 h 774927"/>
                <a:gd name="connsiteX8" fmla="*/ 1056855 w 3063303"/>
                <a:gd name="connsiteY8" fmla="*/ 119343 h 774927"/>
                <a:gd name="connsiteX9" fmla="*/ 1151674 w 3063303"/>
                <a:gd name="connsiteY9" fmla="*/ 53185 h 774927"/>
                <a:gd name="connsiteX10" fmla="*/ 1233571 w 3063303"/>
                <a:gd name="connsiteY10" fmla="*/ 85121 h 774927"/>
                <a:gd name="connsiteX11" fmla="*/ 1295088 w 3063303"/>
                <a:gd name="connsiteY11" fmla="*/ 1995 h 774927"/>
                <a:gd name="connsiteX12" fmla="*/ 1371900 w 3063303"/>
                <a:gd name="connsiteY12" fmla="*/ 30258 h 774927"/>
                <a:gd name="connsiteX13" fmla="*/ 1476965 w 3063303"/>
                <a:gd name="connsiteY13" fmla="*/ 130011 h 774927"/>
                <a:gd name="connsiteX14" fmla="*/ 1459990 w 3063303"/>
                <a:gd name="connsiteY14" fmla="*/ 362717 h 774927"/>
                <a:gd name="connsiteX15" fmla="*/ 1543568 w 3063303"/>
                <a:gd name="connsiteY15" fmla="*/ 420714 h 774927"/>
                <a:gd name="connsiteX16" fmla="*/ 1603136 w 3063303"/>
                <a:gd name="connsiteY16" fmla="*/ 328324 h 774927"/>
                <a:gd name="connsiteX17" fmla="*/ 1669089 w 3063303"/>
                <a:gd name="connsiteY17" fmla="*/ 396711 h 774927"/>
                <a:gd name="connsiteX18" fmla="*/ 1738539 w 3063303"/>
                <a:gd name="connsiteY18" fmla="*/ 562792 h 774927"/>
                <a:gd name="connsiteX19" fmla="*/ 1817665 w 3063303"/>
                <a:gd name="connsiteY19" fmla="*/ 527394 h 774927"/>
                <a:gd name="connsiteX20" fmla="*/ 2202563 w 3063303"/>
                <a:gd name="connsiteY20" fmla="*/ 712918 h 774927"/>
                <a:gd name="connsiteX21" fmla="*/ 3063303 w 3063303"/>
                <a:gd name="connsiteY21" fmla="*/ 774605 h 774927"/>
                <a:gd name="connsiteX0" fmla="*/ 0 w 3063303"/>
                <a:gd name="connsiteY0" fmla="*/ 763141 h 774769"/>
                <a:gd name="connsiteX1" fmla="*/ 629968 w 3063303"/>
                <a:gd name="connsiteY1" fmla="*/ 674703 h 774769"/>
                <a:gd name="connsiteX2" fmla="*/ 757142 w 3063303"/>
                <a:gd name="connsiteY2" fmla="*/ 652743 h 774769"/>
                <a:gd name="connsiteX3" fmla="*/ 818622 w 3063303"/>
                <a:gd name="connsiteY3" fmla="*/ 498057 h 774769"/>
                <a:gd name="connsiteX4" fmla="*/ 898033 w 3063303"/>
                <a:gd name="connsiteY4" fmla="*/ 394044 h 774769"/>
                <a:gd name="connsiteX5" fmla="*/ 964483 w 3063303"/>
                <a:gd name="connsiteY5" fmla="*/ 420037 h 774769"/>
                <a:gd name="connsiteX6" fmla="*/ 1023554 w 3063303"/>
                <a:gd name="connsiteY6" fmla="*/ 407379 h 774769"/>
                <a:gd name="connsiteX7" fmla="*/ 980006 w 3063303"/>
                <a:gd name="connsiteY7" fmla="*/ 244692 h 774769"/>
                <a:gd name="connsiteX8" fmla="*/ 1056855 w 3063303"/>
                <a:gd name="connsiteY8" fmla="*/ 119343 h 774769"/>
                <a:gd name="connsiteX9" fmla="*/ 1151674 w 3063303"/>
                <a:gd name="connsiteY9" fmla="*/ 53185 h 774769"/>
                <a:gd name="connsiteX10" fmla="*/ 1233571 w 3063303"/>
                <a:gd name="connsiteY10" fmla="*/ 85121 h 774769"/>
                <a:gd name="connsiteX11" fmla="*/ 1295088 w 3063303"/>
                <a:gd name="connsiteY11" fmla="*/ 1995 h 774769"/>
                <a:gd name="connsiteX12" fmla="*/ 1371900 w 3063303"/>
                <a:gd name="connsiteY12" fmla="*/ 30258 h 774769"/>
                <a:gd name="connsiteX13" fmla="*/ 1476965 w 3063303"/>
                <a:gd name="connsiteY13" fmla="*/ 130011 h 774769"/>
                <a:gd name="connsiteX14" fmla="*/ 1459990 w 3063303"/>
                <a:gd name="connsiteY14" fmla="*/ 362717 h 774769"/>
                <a:gd name="connsiteX15" fmla="*/ 1543568 w 3063303"/>
                <a:gd name="connsiteY15" fmla="*/ 420714 h 774769"/>
                <a:gd name="connsiteX16" fmla="*/ 1603136 w 3063303"/>
                <a:gd name="connsiteY16" fmla="*/ 328324 h 774769"/>
                <a:gd name="connsiteX17" fmla="*/ 1669089 w 3063303"/>
                <a:gd name="connsiteY17" fmla="*/ 396711 h 774769"/>
                <a:gd name="connsiteX18" fmla="*/ 1738539 w 3063303"/>
                <a:gd name="connsiteY18" fmla="*/ 562792 h 774769"/>
                <a:gd name="connsiteX19" fmla="*/ 1817665 w 3063303"/>
                <a:gd name="connsiteY19" fmla="*/ 527394 h 774769"/>
                <a:gd name="connsiteX20" fmla="*/ 1953432 w 3063303"/>
                <a:gd name="connsiteY20" fmla="*/ 687413 h 774769"/>
                <a:gd name="connsiteX21" fmla="*/ 2202563 w 3063303"/>
                <a:gd name="connsiteY21" fmla="*/ 712918 h 774769"/>
                <a:gd name="connsiteX22" fmla="*/ 3063303 w 3063303"/>
                <a:gd name="connsiteY22" fmla="*/ 774605 h 774769"/>
                <a:gd name="connsiteX0" fmla="*/ 0 w 3063303"/>
                <a:gd name="connsiteY0" fmla="*/ 763141 h 774782"/>
                <a:gd name="connsiteX1" fmla="*/ 629968 w 3063303"/>
                <a:gd name="connsiteY1" fmla="*/ 674703 h 774782"/>
                <a:gd name="connsiteX2" fmla="*/ 757142 w 3063303"/>
                <a:gd name="connsiteY2" fmla="*/ 652743 h 774782"/>
                <a:gd name="connsiteX3" fmla="*/ 818622 w 3063303"/>
                <a:gd name="connsiteY3" fmla="*/ 498057 h 774782"/>
                <a:gd name="connsiteX4" fmla="*/ 898033 w 3063303"/>
                <a:gd name="connsiteY4" fmla="*/ 394044 h 774782"/>
                <a:gd name="connsiteX5" fmla="*/ 964483 w 3063303"/>
                <a:gd name="connsiteY5" fmla="*/ 420037 h 774782"/>
                <a:gd name="connsiteX6" fmla="*/ 1023554 w 3063303"/>
                <a:gd name="connsiteY6" fmla="*/ 407379 h 774782"/>
                <a:gd name="connsiteX7" fmla="*/ 980006 w 3063303"/>
                <a:gd name="connsiteY7" fmla="*/ 244692 h 774782"/>
                <a:gd name="connsiteX8" fmla="*/ 1056855 w 3063303"/>
                <a:gd name="connsiteY8" fmla="*/ 119343 h 774782"/>
                <a:gd name="connsiteX9" fmla="*/ 1151674 w 3063303"/>
                <a:gd name="connsiteY9" fmla="*/ 53185 h 774782"/>
                <a:gd name="connsiteX10" fmla="*/ 1233571 w 3063303"/>
                <a:gd name="connsiteY10" fmla="*/ 85121 h 774782"/>
                <a:gd name="connsiteX11" fmla="*/ 1295088 w 3063303"/>
                <a:gd name="connsiteY11" fmla="*/ 1995 h 774782"/>
                <a:gd name="connsiteX12" fmla="*/ 1371900 w 3063303"/>
                <a:gd name="connsiteY12" fmla="*/ 30258 h 774782"/>
                <a:gd name="connsiteX13" fmla="*/ 1476965 w 3063303"/>
                <a:gd name="connsiteY13" fmla="*/ 130011 h 774782"/>
                <a:gd name="connsiteX14" fmla="*/ 1459990 w 3063303"/>
                <a:gd name="connsiteY14" fmla="*/ 362717 h 774782"/>
                <a:gd name="connsiteX15" fmla="*/ 1543568 w 3063303"/>
                <a:gd name="connsiteY15" fmla="*/ 420714 h 774782"/>
                <a:gd name="connsiteX16" fmla="*/ 1603136 w 3063303"/>
                <a:gd name="connsiteY16" fmla="*/ 328324 h 774782"/>
                <a:gd name="connsiteX17" fmla="*/ 1669089 w 3063303"/>
                <a:gd name="connsiteY17" fmla="*/ 396711 h 774782"/>
                <a:gd name="connsiteX18" fmla="*/ 1738539 w 3063303"/>
                <a:gd name="connsiteY18" fmla="*/ 562792 h 774782"/>
                <a:gd name="connsiteX19" fmla="*/ 1817665 w 3063303"/>
                <a:gd name="connsiteY19" fmla="*/ 527394 h 774782"/>
                <a:gd name="connsiteX20" fmla="*/ 1953432 w 3063303"/>
                <a:gd name="connsiteY20" fmla="*/ 687413 h 774782"/>
                <a:gd name="connsiteX21" fmla="*/ 2073829 w 3063303"/>
                <a:gd name="connsiteY21" fmla="*/ 663410 h 774782"/>
                <a:gd name="connsiteX22" fmla="*/ 2202563 w 3063303"/>
                <a:gd name="connsiteY22" fmla="*/ 712918 h 774782"/>
                <a:gd name="connsiteX23" fmla="*/ 3063303 w 3063303"/>
                <a:gd name="connsiteY23" fmla="*/ 774605 h 774782"/>
                <a:gd name="connsiteX0" fmla="*/ 0 w 3063303"/>
                <a:gd name="connsiteY0" fmla="*/ 763141 h 774782"/>
                <a:gd name="connsiteX1" fmla="*/ 629968 w 3063303"/>
                <a:gd name="connsiteY1" fmla="*/ 674703 h 774782"/>
                <a:gd name="connsiteX2" fmla="*/ 757142 w 3063303"/>
                <a:gd name="connsiteY2" fmla="*/ 652743 h 774782"/>
                <a:gd name="connsiteX3" fmla="*/ 818622 w 3063303"/>
                <a:gd name="connsiteY3" fmla="*/ 498057 h 774782"/>
                <a:gd name="connsiteX4" fmla="*/ 898033 w 3063303"/>
                <a:gd name="connsiteY4" fmla="*/ 394044 h 774782"/>
                <a:gd name="connsiteX5" fmla="*/ 964483 w 3063303"/>
                <a:gd name="connsiteY5" fmla="*/ 420037 h 774782"/>
                <a:gd name="connsiteX6" fmla="*/ 1023554 w 3063303"/>
                <a:gd name="connsiteY6" fmla="*/ 407379 h 774782"/>
                <a:gd name="connsiteX7" fmla="*/ 980006 w 3063303"/>
                <a:gd name="connsiteY7" fmla="*/ 244692 h 774782"/>
                <a:gd name="connsiteX8" fmla="*/ 1056855 w 3063303"/>
                <a:gd name="connsiteY8" fmla="*/ 119343 h 774782"/>
                <a:gd name="connsiteX9" fmla="*/ 1151674 w 3063303"/>
                <a:gd name="connsiteY9" fmla="*/ 53185 h 774782"/>
                <a:gd name="connsiteX10" fmla="*/ 1233571 w 3063303"/>
                <a:gd name="connsiteY10" fmla="*/ 85121 h 774782"/>
                <a:gd name="connsiteX11" fmla="*/ 1295088 w 3063303"/>
                <a:gd name="connsiteY11" fmla="*/ 1995 h 774782"/>
                <a:gd name="connsiteX12" fmla="*/ 1371900 w 3063303"/>
                <a:gd name="connsiteY12" fmla="*/ 30258 h 774782"/>
                <a:gd name="connsiteX13" fmla="*/ 1476965 w 3063303"/>
                <a:gd name="connsiteY13" fmla="*/ 130011 h 774782"/>
                <a:gd name="connsiteX14" fmla="*/ 1459990 w 3063303"/>
                <a:gd name="connsiteY14" fmla="*/ 362717 h 774782"/>
                <a:gd name="connsiteX15" fmla="*/ 1543568 w 3063303"/>
                <a:gd name="connsiteY15" fmla="*/ 420714 h 774782"/>
                <a:gd name="connsiteX16" fmla="*/ 1603136 w 3063303"/>
                <a:gd name="connsiteY16" fmla="*/ 328324 h 774782"/>
                <a:gd name="connsiteX17" fmla="*/ 1669089 w 3063303"/>
                <a:gd name="connsiteY17" fmla="*/ 396711 h 774782"/>
                <a:gd name="connsiteX18" fmla="*/ 1738539 w 3063303"/>
                <a:gd name="connsiteY18" fmla="*/ 562792 h 774782"/>
                <a:gd name="connsiteX19" fmla="*/ 1817665 w 3063303"/>
                <a:gd name="connsiteY19" fmla="*/ 527394 h 774782"/>
                <a:gd name="connsiteX20" fmla="*/ 1907322 w 3063303"/>
                <a:gd name="connsiteY20" fmla="*/ 580733 h 774782"/>
                <a:gd name="connsiteX21" fmla="*/ 1953432 w 3063303"/>
                <a:gd name="connsiteY21" fmla="*/ 687413 h 774782"/>
                <a:gd name="connsiteX22" fmla="*/ 2073829 w 3063303"/>
                <a:gd name="connsiteY22" fmla="*/ 663410 h 774782"/>
                <a:gd name="connsiteX23" fmla="*/ 2202563 w 3063303"/>
                <a:gd name="connsiteY23" fmla="*/ 712918 h 774782"/>
                <a:gd name="connsiteX24" fmla="*/ 3063303 w 3063303"/>
                <a:gd name="connsiteY24" fmla="*/ 774605 h 774782"/>
                <a:gd name="connsiteX0" fmla="*/ 0 w 3063303"/>
                <a:gd name="connsiteY0" fmla="*/ 763141 h 774782"/>
                <a:gd name="connsiteX1" fmla="*/ 545433 w 3063303"/>
                <a:gd name="connsiteY1" fmla="*/ 722709 h 774782"/>
                <a:gd name="connsiteX2" fmla="*/ 757142 w 3063303"/>
                <a:gd name="connsiteY2" fmla="*/ 652743 h 774782"/>
                <a:gd name="connsiteX3" fmla="*/ 818622 w 3063303"/>
                <a:gd name="connsiteY3" fmla="*/ 498057 h 774782"/>
                <a:gd name="connsiteX4" fmla="*/ 898033 w 3063303"/>
                <a:gd name="connsiteY4" fmla="*/ 394044 h 774782"/>
                <a:gd name="connsiteX5" fmla="*/ 964483 w 3063303"/>
                <a:gd name="connsiteY5" fmla="*/ 420037 h 774782"/>
                <a:gd name="connsiteX6" fmla="*/ 1023554 w 3063303"/>
                <a:gd name="connsiteY6" fmla="*/ 407379 h 774782"/>
                <a:gd name="connsiteX7" fmla="*/ 980006 w 3063303"/>
                <a:gd name="connsiteY7" fmla="*/ 244692 h 774782"/>
                <a:gd name="connsiteX8" fmla="*/ 1056855 w 3063303"/>
                <a:gd name="connsiteY8" fmla="*/ 119343 h 774782"/>
                <a:gd name="connsiteX9" fmla="*/ 1151674 w 3063303"/>
                <a:gd name="connsiteY9" fmla="*/ 53185 h 774782"/>
                <a:gd name="connsiteX10" fmla="*/ 1233571 w 3063303"/>
                <a:gd name="connsiteY10" fmla="*/ 85121 h 774782"/>
                <a:gd name="connsiteX11" fmla="*/ 1295088 w 3063303"/>
                <a:gd name="connsiteY11" fmla="*/ 1995 h 774782"/>
                <a:gd name="connsiteX12" fmla="*/ 1371900 w 3063303"/>
                <a:gd name="connsiteY12" fmla="*/ 30258 h 774782"/>
                <a:gd name="connsiteX13" fmla="*/ 1476965 w 3063303"/>
                <a:gd name="connsiteY13" fmla="*/ 130011 h 774782"/>
                <a:gd name="connsiteX14" fmla="*/ 1459990 w 3063303"/>
                <a:gd name="connsiteY14" fmla="*/ 362717 h 774782"/>
                <a:gd name="connsiteX15" fmla="*/ 1543568 w 3063303"/>
                <a:gd name="connsiteY15" fmla="*/ 420714 h 774782"/>
                <a:gd name="connsiteX16" fmla="*/ 1603136 w 3063303"/>
                <a:gd name="connsiteY16" fmla="*/ 328324 h 774782"/>
                <a:gd name="connsiteX17" fmla="*/ 1669089 w 3063303"/>
                <a:gd name="connsiteY17" fmla="*/ 396711 h 774782"/>
                <a:gd name="connsiteX18" fmla="*/ 1738539 w 3063303"/>
                <a:gd name="connsiteY18" fmla="*/ 562792 h 774782"/>
                <a:gd name="connsiteX19" fmla="*/ 1817665 w 3063303"/>
                <a:gd name="connsiteY19" fmla="*/ 527394 h 774782"/>
                <a:gd name="connsiteX20" fmla="*/ 1907322 w 3063303"/>
                <a:gd name="connsiteY20" fmla="*/ 580733 h 774782"/>
                <a:gd name="connsiteX21" fmla="*/ 1953432 w 3063303"/>
                <a:gd name="connsiteY21" fmla="*/ 687413 h 774782"/>
                <a:gd name="connsiteX22" fmla="*/ 2073829 w 3063303"/>
                <a:gd name="connsiteY22" fmla="*/ 663410 h 774782"/>
                <a:gd name="connsiteX23" fmla="*/ 2202563 w 3063303"/>
                <a:gd name="connsiteY23" fmla="*/ 712918 h 774782"/>
                <a:gd name="connsiteX24" fmla="*/ 3063303 w 3063303"/>
                <a:gd name="connsiteY24" fmla="*/ 774605 h 774782"/>
                <a:gd name="connsiteX0" fmla="*/ 0 w 3063303"/>
                <a:gd name="connsiteY0" fmla="*/ 763141 h 774782"/>
                <a:gd name="connsiteX1" fmla="*/ 545433 w 3063303"/>
                <a:gd name="connsiteY1" fmla="*/ 722709 h 774782"/>
                <a:gd name="connsiteX2" fmla="*/ 654676 w 3063303"/>
                <a:gd name="connsiteY2" fmla="*/ 644742 h 774782"/>
                <a:gd name="connsiteX3" fmla="*/ 818622 w 3063303"/>
                <a:gd name="connsiteY3" fmla="*/ 498057 h 774782"/>
                <a:gd name="connsiteX4" fmla="*/ 898033 w 3063303"/>
                <a:gd name="connsiteY4" fmla="*/ 394044 h 774782"/>
                <a:gd name="connsiteX5" fmla="*/ 964483 w 3063303"/>
                <a:gd name="connsiteY5" fmla="*/ 420037 h 774782"/>
                <a:gd name="connsiteX6" fmla="*/ 1023554 w 3063303"/>
                <a:gd name="connsiteY6" fmla="*/ 407379 h 774782"/>
                <a:gd name="connsiteX7" fmla="*/ 980006 w 3063303"/>
                <a:gd name="connsiteY7" fmla="*/ 244692 h 774782"/>
                <a:gd name="connsiteX8" fmla="*/ 1056855 w 3063303"/>
                <a:gd name="connsiteY8" fmla="*/ 119343 h 774782"/>
                <a:gd name="connsiteX9" fmla="*/ 1151674 w 3063303"/>
                <a:gd name="connsiteY9" fmla="*/ 53185 h 774782"/>
                <a:gd name="connsiteX10" fmla="*/ 1233571 w 3063303"/>
                <a:gd name="connsiteY10" fmla="*/ 85121 h 774782"/>
                <a:gd name="connsiteX11" fmla="*/ 1295088 w 3063303"/>
                <a:gd name="connsiteY11" fmla="*/ 1995 h 774782"/>
                <a:gd name="connsiteX12" fmla="*/ 1371900 w 3063303"/>
                <a:gd name="connsiteY12" fmla="*/ 30258 h 774782"/>
                <a:gd name="connsiteX13" fmla="*/ 1476965 w 3063303"/>
                <a:gd name="connsiteY13" fmla="*/ 130011 h 774782"/>
                <a:gd name="connsiteX14" fmla="*/ 1459990 w 3063303"/>
                <a:gd name="connsiteY14" fmla="*/ 362717 h 774782"/>
                <a:gd name="connsiteX15" fmla="*/ 1543568 w 3063303"/>
                <a:gd name="connsiteY15" fmla="*/ 420714 h 774782"/>
                <a:gd name="connsiteX16" fmla="*/ 1603136 w 3063303"/>
                <a:gd name="connsiteY16" fmla="*/ 328324 h 774782"/>
                <a:gd name="connsiteX17" fmla="*/ 1669089 w 3063303"/>
                <a:gd name="connsiteY17" fmla="*/ 396711 h 774782"/>
                <a:gd name="connsiteX18" fmla="*/ 1738539 w 3063303"/>
                <a:gd name="connsiteY18" fmla="*/ 562792 h 774782"/>
                <a:gd name="connsiteX19" fmla="*/ 1817665 w 3063303"/>
                <a:gd name="connsiteY19" fmla="*/ 527394 h 774782"/>
                <a:gd name="connsiteX20" fmla="*/ 1907322 w 3063303"/>
                <a:gd name="connsiteY20" fmla="*/ 580733 h 774782"/>
                <a:gd name="connsiteX21" fmla="*/ 1953432 w 3063303"/>
                <a:gd name="connsiteY21" fmla="*/ 687413 h 774782"/>
                <a:gd name="connsiteX22" fmla="*/ 2073829 w 3063303"/>
                <a:gd name="connsiteY22" fmla="*/ 663410 h 774782"/>
                <a:gd name="connsiteX23" fmla="*/ 2202563 w 3063303"/>
                <a:gd name="connsiteY23" fmla="*/ 712918 h 774782"/>
                <a:gd name="connsiteX24" fmla="*/ 3063303 w 3063303"/>
                <a:gd name="connsiteY24" fmla="*/ 774605 h 774782"/>
                <a:gd name="connsiteX0" fmla="*/ 0 w 3063303"/>
                <a:gd name="connsiteY0" fmla="*/ 763141 h 774782"/>
                <a:gd name="connsiteX1" fmla="*/ 545433 w 3063303"/>
                <a:gd name="connsiteY1" fmla="*/ 722709 h 774782"/>
                <a:gd name="connsiteX2" fmla="*/ 654676 w 3063303"/>
                <a:gd name="connsiteY2" fmla="*/ 644742 h 774782"/>
                <a:gd name="connsiteX3" fmla="*/ 739211 w 3063303"/>
                <a:gd name="connsiteY3" fmla="*/ 690081 h 774782"/>
                <a:gd name="connsiteX4" fmla="*/ 818622 w 3063303"/>
                <a:gd name="connsiteY4" fmla="*/ 498057 h 774782"/>
                <a:gd name="connsiteX5" fmla="*/ 898033 w 3063303"/>
                <a:gd name="connsiteY5" fmla="*/ 394044 h 774782"/>
                <a:gd name="connsiteX6" fmla="*/ 964483 w 3063303"/>
                <a:gd name="connsiteY6" fmla="*/ 420037 h 774782"/>
                <a:gd name="connsiteX7" fmla="*/ 1023554 w 3063303"/>
                <a:gd name="connsiteY7" fmla="*/ 407379 h 774782"/>
                <a:gd name="connsiteX8" fmla="*/ 980006 w 3063303"/>
                <a:gd name="connsiteY8" fmla="*/ 244692 h 774782"/>
                <a:gd name="connsiteX9" fmla="*/ 1056855 w 3063303"/>
                <a:gd name="connsiteY9" fmla="*/ 119343 h 774782"/>
                <a:gd name="connsiteX10" fmla="*/ 1151674 w 3063303"/>
                <a:gd name="connsiteY10" fmla="*/ 53185 h 774782"/>
                <a:gd name="connsiteX11" fmla="*/ 1233571 w 3063303"/>
                <a:gd name="connsiteY11" fmla="*/ 85121 h 774782"/>
                <a:gd name="connsiteX12" fmla="*/ 1295088 w 3063303"/>
                <a:gd name="connsiteY12" fmla="*/ 1995 h 774782"/>
                <a:gd name="connsiteX13" fmla="*/ 1371900 w 3063303"/>
                <a:gd name="connsiteY13" fmla="*/ 30258 h 774782"/>
                <a:gd name="connsiteX14" fmla="*/ 1476965 w 3063303"/>
                <a:gd name="connsiteY14" fmla="*/ 130011 h 774782"/>
                <a:gd name="connsiteX15" fmla="*/ 1459990 w 3063303"/>
                <a:gd name="connsiteY15" fmla="*/ 362717 h 774782"/>
                <a:gd name="connsiteX16" fmla="*/ 1543568 w 3063303"/>
                <a:gd name="connsiteY16" fmla="*/ 420714 h 774782"/>
                <a:gd name="connsiteX17" fmla="*/ 1603136 w 3063303"/>
                <a:gd name="connsiteY17" fmla="*/ 328324 h 774782"/>
                <a:gd name="connsiteX18" fmla="*/ 1669089 w 3063303"/>
                <a:gd name="connsiteY18" fmla="*/ 396711 h 774782"/>
                <a:gd name="connsiteX19" fmla="*/ 1738539 w 3063303"/>
                <a:gd name="connsiteY19" fmla="*/ 562792 h 774782"/>
                <a:gd name="connsiteX20" fmla="*/ 1817665 w 3063303"/>
                <a:gd name="connsiteY20" fmla="*/ 527394 h 774782"/>
                <a:gd name="connsiteX21" fmla="*/ 1907322 w 3063303"/>
                <a:gd name="connsiteY21" fmla="*/ 580733 h 774782"/>
                <a:gd name="connsiteX22" fmla="*/ 1953432 w 3063303"/>
                <a:gd name="connsiteY22" fmla="*/ 687413 h 774782"/>
                <a:gd name="connsiteX23" fmla="*/ 2073829 w 3063303"/>
                <a:gd name="connsiteY23" fmla="*/ 663410 h 774782"/>
                <a:gd name="connsiteX24" fmla="*/ 2202563 w 3063303"/>
                <a:gd name="connsiteY24" fmla="*/ 712918 h 774782"/>
                <a:gd name="connsiteX25" fmla="*/ 3063303 w 3063303"/>
                <a:gd name="connsiteY25" fmla="*/ 774605 h 774782"/>
                <a:gd name="connsiteX0" fmla="*/ 0 w 3063303"/>
                <a:gd name="connsiteY0" fmla="*/ 763141 h 774782"/>
                <a:gd name="connsiteX1" fmla="*/ 545433 w 3063303"/>
                <a:gd name="connsiteY1" fmla="*/ 722709 h 774782"/>
                <a:gd name="connsiteX2" fmla="*/ 654676 w 3063303"/>
                <a:gd name="connsiteY2" fmla="*/ 644742 h 774782"/>
                <a:gd name="connsiteX3" fmla="*/ 739211 w 3063303"/>
                <a:gd name="connsiteY3" fmla="*/ 690081 h 774782"/>
                <a:gd name="connsiteX4" fmla="*/ 808375 w 3063303"/>
                <a:gd name="connsiteY4" fmla="*/ 471387 h 774782"/>
                <a:gd name="connsiteX5" fmla="*/ 898033 w 3063303"/>
                <a:gd name="connsiteY5" fmla="*/ 394044 h 774782"/>
                <a:gd name="connsiteX6" fmla="*/ 964483 w 3063303"/>
                <a:gd name="connsiteY6" fmla="*/ 420037 h 774782"/>
                <a:gd name="connsiteX7" fmla="*/ 1023554 w 3063303"/>
                <a:gd name="connsiteY7" fmla="*/ 407379 h 774782"/>
                <a:gd name="connsiteX8" fmla="*/ 980006 w 3063303"/>
                <a:gd name="connsiteY8" fmla="*/ 244692 h 774782"/>
                <a:gd name="connsiteX9" fmla="*/ 1056855 w 3063303"/>
                <a:gd name="connsiteY9" fmla="*/ 119343 h 774782"/>
                <a:gd name="connsiteX10" fmla="*/ 1151674 w 3063303"/>
                <a:gd name="connsiteY10" fmla="*/ 53185 h 774782"/>
                <a:gd name="connsiteX11" fmla="*/ 1233571 w 3063303"/>
                <a:gd name="connsiteY11" fmla="*/ 85121 h 774782"/>
                <a:gd name="connsiteX12" fmla="*/ 1295088 w 3063303"/>
                <a:gd name="connsiteY12" fmla="*/ 1995 h 774782"/>
                <a:gd name="connsiteX13" fmla="*/ 1371900 w 3063303"/>
                <a:gd name="connsiteY13" fmla="*/ 30258 h 774782"/>
                <a:gd name="connsiteX14" fmla="*/ 1476965 w 3063303"/>
                <a:gd name="connsiteY14" fmla="*/ 130011 h 774782"/>
                <a:gd name="connsiteX15" fmla="*/ 1459990 w 3063303"/>
                <a:gd name="connsiteY15" fmla="*/ 362717 h 774782"/>
                <a:gd name="connsiteX16" fmla="*/ 1543568 w 3063303"/>
                <a:gd name="connsiteY16" fmla="*/ 420714 h 774782"/>
                <a:gd name="connsiteX17" fmla="*/ 1603136 w 3063303"/>
                <a:gd name="connsiteY17" fmla="*/ 328324 h 774782"/>
                <a:gd name="connsiteX18" fmla="*/ 1669089 w 3063303"/>
                <a:gd name="connsiteY18" fmla="*/ 396711 h 774782"/>
                <a:gd name="connsiteX19" fmla="*/ 1738539 w 3063303"/>
                <a:gd name="connsiteY19" fmla="*/ 562792 h 774782"/>
                <a:gd name="connsiteX20" fmla="*/ 1817665 w 3063303"/>
                <a:gd name="connsiteY20" fmla="*/ 527394 h 774782"/>
                <a:gd name="connsiteX21" fmla="*/ 1907322 w 3063303"/>
                <a:gd name="connsiteY21" fmla="*/ 580733 h 774782"/>
                <a:gd name="connsiteX22" fmla="*/ 1953432 w 3063303"/>
                <a:gd name="connsiteY22" fmla="*/ 687413 h 774782"/>
                <a:gd name="connsiteX23" fmla="*/ 2073829 w 3063303"/>
                <a:gd name="connsiteY23" fmla="*/ 663410 h 774782"/>
                <a:gd name="connsiteX24" fmla="*/ 2202563 w 3063303"/>
                <a:gd name="connsiteY24" fmla="*/ 712918 h 774782"/>
                <a:gd name="connsiteX25" fmla="*/ 3063303 w 3063303"/>
                <a:gd name="connsiteY25" fmla="*/ 774605 h 774782"/>
                <a:gd name="connsiteX0" fmla="*/ 0 w 3063303"/>
                <a:gd name="connsiteY0" fmla="*/ 763141 h 774782"/>
                <a:gd name="connsiteX1" fmla="*/ 545433 w 3063303"/>
                <a:gd name="connsiteY1" fmla="*/ 722709 h 774782"/>
                <a:gd name="connsiteX2" fmla="*/ 654676 w 3063303"/>
                <a:gd name="connsiteY2" fmla="*/ 644742 h 774782"/>
                <a:gd name="connsiteX3" fmla="*/ 739211 w 3063303"/>
                <a:gd name="connsiteY3" fmla="*/ 690081 h 774782"/>
                <a:gd name="connsiteX4" fmla="*/ 808375 w 3063303"/>
                <a:gd name="connsiteY4" fmla="*/ 471387 h 774782"/>
                <a:gd name="connsiteX5" fmla="*/ 882663 w 3063303"/>
                <a:gd name="connsiteY5" fmla="*/ 602070 h 774782"/>
                <a:gd name="connsiteX6" fmla="*/ 964483 w 3063303"/>
                <a:gd name="connsiteY6" fmla="*/ 420037 h 774782"/>
                <a:gd name="connsiteX7" fmla="*/ 1023554 w 3063303"/>
                <a:gd name="connsiteY7" fmla="*/ 407379 h 774782"/>
                <a:gd name="connsiteX8" fmla="*/ 980006 w 3063303"/>
                <a:gd name="connsiteY8" fmla="*/ 244692 h 774782"/>
                <a:gd name="connsiteX9" fmla="*/ 1056855 w 3063303"/>
                <a:gd name="connsiteY9" fmla="*/ 119343 h 774782"/>
                <a:gd name="connsiteX10" fmla="*/ 1151674 w 3063303"/>
                <a:gd name="connsiteY10" fmla="*/ 53185 h 774782"/>
                <a:gd name="connsiteX11" fmla="*/ 1233571 w 3063303"/>
                <a:gd name="connsiteY11" fmla="*/ 85121 h 774782"/>
                <a:gd name="connsiteX12" fmla="*/ 1295088 w 3063303"/>
                <a:gd name="connsiteY12" fmla="*/ 1995 h 774782"/>
                <a:gd name="connsiteX13" fmla="*/ 1371900 w 3063303"/>
                <a:gd name="connsiteY13" fmla="*/ 30258 h 774782"/>
                <a:gd name="connsiteX14" fmla="*/ 1476965 w 3063303"/>
                <a:gd name="connsiteY14" fmla="*/ 130011 h 774782"/>
                <a:gd name="connsiteX15" fmla="*/ 1459990 w 3063303"/>
                <a:gd name="connsiteY15" fmla="*/ 362717 h 774782"/>
                <a:gd name="connsiteX16" fmla="*/ 1543568 w 3063303"/>
                <a:gd name="connsiteY16" fmla="*/ 420714 h 774782"/>
                <a:gd name="connsiteX17" fmla="*/ 1603136 w 3063303"/>
                <a:gd name="connsiteY17" fmla="*/ 328324 h 774782"/>
                <a:gd name="connsiteX18" fmla="*/ 1669089 w 3063303"/>
                <a:gd name="connsiteY18" fmla="*/ 396711 h 774782"/>
                <a:gd name="connsiteX19" fmla="*/ 1738539 w 3063303"/>
                <a:gd name="connsiteY19" fmla="*/ 562792 h 774782"/>
                <a:gd name="connsiteX20" fmla="*/ 1817665 w 3063303"/>
                <a:gd name="connsiteY20" fmla="*/ 527394 h 774782"/>
                <a:gd name="connsiteX21" fmla="*/ 1907322 w 3063303"/>
                <a:gd name="connsiteY21" fmla="*/ 580733 h 774782"/>
                <a:gd name="connsiteX22" fmla="*/ 1953432 w 3063303"/>
                <a:gd name="connsiteY22" fmla="*/ 687413 h 774782"/>
                <a:gd name="connsiteX23" fmla="*/ 2073829 w 3063303"/>
                <a:gd name="connsiteY23" fmla="*/ 663410 h 774782"/>
                <a:gd name="connsiteX24" fmla="*/ 2202563 w 3063303"/>
                <a:gd name="connsiteY24" fmla="*/ 712918 h 774782"/>
                <a:gd name="connsiteX25" fmla="*/ 3063303 w 3063303"/>
                <a:gd name="connsiteY25" fmla="*/ 774605 h 774782"/>
                <a:gd name="connsiteX0" fmla="*/ 0 w 3063303"/>
                <a:gd name="connsiteY0" fmla="*/ 763141 h 774782"/>
                <a:gd name="connsiteX1" fmla="*/ 545433 w 3063303"/>
                <a:gd name="connsiteY1" fmla="*/ 722709 h 774782"/>
                <a:gd name="connsiteX2" fmla="*/ 654676 w 3063303"/>
                <a:gd name="connsiteY2" fmla="*/ 644742 h 774782"/>
                <a:gd name="connsiteX3" fmla="*/ 739211 w 3063303"/>
                <a:gd name="connsiteY3" fmla="*/ 690081 h 774782"/>
                <a:gd name="connsiteX4" fmla="*/ 808375 w 3063303"/>
                <a:gd name="connsiteY4" fmla="*/ 471387 h 774782"/>
                <a:gd name="connsiteX5" fmla="*/ 882663 w 3063303"/>
                <a:gd name="connsiteY5" fmla="*/ 602070 h 774782"/>
                <a:gd name="connsiteX6" fmla="*/ 964483 w 3063303"/>
                <a:gd name="connsiteY6" fmla="*/ 420037 h 774782"/>
                <a:gd name="connsiteX7" fmla="*/ 1023554 w 3063303"/>
                <a:gd name="connsiteY7" fmla="*/ 407379 h 774782"/>
                <a:gd name="connsiteX8" fmla="*/ 1054293 w 3063303"/>
                <a:gd name="connsiteY8" fmla="*/ 250026 h 774782"/>
                <a:gd name="connsiteX9" fmla="*/ 1056855 w 3063303"/>
                <a:gd name="connsiteY9" fmla="*/ 119343 h 774782"/>
                <a:gd name="connsiteX10" fmla="*/ 1151674 w 3063303"/>
                <a:gd name="connsiteY10" fmla="*/ 53185 h 774782"/>
                <a:gd name="connsiteX11" fmla="*/ 1233571 w 3063303"/>
                <a:gd name="connsiteY11" fmla="*/ 85121 h 774782"/>
                <a:gd name="connsiteX12" fmla="*/ 1295088 w 3063303"/>
                <a:gd name="connsiteY12" fmla="*/ 1995 h 774782"/>
                <a:gd name="connsiteX13" fmla="*/ 1371900 w 3063303"/>
                <a:gd name="connsiteY13" fmla="*/ 30258 h 774782"/>
                <a:gd name="connsiteX14" fmla="*/ 1476965 w 3063303"/>
                <a:gd name="connsiteY14" fmla="*/ 130011 h 774782"/>
                <a:gd name="connsiteX15" fmla="*/ 1459990 w 3063303"/>
                <a:gd name="connsiteY15" fmla="*/ 362717 h 774782"/>
                <a:gd name="connsiteX16" fmla="*/ 1543568 w 3063303"/>
                <a:gd name="connsiteY16" fmla="*/ 420714 h 774782"/>
                <a:gd name="connsiteX17" fmla="*/ 1603136 w 3063303"/>
                <a:gd name="connsiteY17" fmla="*/ 328324 h 774782"/>
                <a:gd name="connsiteX18" fmla="*/ 1669089 w 3063303"/>
                <a:gd name="connsiteY18" fmla="*/ 396711 h 774782"/>
                <a:gd name="connsiteX19" fmla="*/ 1738539 w 3063303"/>
                <a:gd name="connsiteY19" fmla="*/ 562792 h 774782"/>
                <a:gd name="connsiteX20" fmla="*/ 1817665 w 3063303"/>
                <a:gd name="connsiteY20" fmla="*/ 527394 h 774782"/>
                <a:gd name="connsiteX21" fmla="*/ 1907322 w 3063303"/>
                <a:gd name="connsiteY21" fmla="*/ 580733 h 774782"/>
                <a:gd name="connsiteX22" fmla="*/ 1953432 w 3063303"/>
                <a:gd name="connsiteY22" fmla="*/ 687413 h 774782"/>
                <a:gd name="connsiteX23" fmla="*/ 2073829 w 3063303"/>
                <a:gd name="connsiteY23" fmla="*/ 663410 h 774782"/>
                <a:gd name="connsiteX24" fmla="*/ 2202563 w 3063303"/>
                <a:gd name="connsiteY24" fmla="*/ 712918 h 774782"/>
                <a:gd name="connsiteX25" fmla="*/ 3063303 w 3063303"/>
                <a:gd name="connsiteY25" fmla="*/ 774605 h 774782"/>
                <a:gd name="connsiteX0" fmla="*/ 0 w 3063303"/>
                <a:gd name="connsiteY0" fmla="*/ 763141 h 774782"/>
                <a:gd name="connsiteX1" fmla="*/ 545433 w 3063303"/>
                <a:gd name="connsiteY1" fmla="*/ 722709 h 774782"/>
                <a:gd name="connsiteX2" fmla="*/ 654676 w 3063303"/>
                <a:gd name="connsiteY2" fmla="*/ 644742 h 774782"/>
                <a:gd name="connsiteX3" fmla="*/ 739211 w 3063303"/>
                <a:gd name="connsiteY3" fmla="*/ 690081 h 774782"/>
                <a:gd name="connsiteX4" fmla="*/ 808375 w 3063303"/>
                <a:gd name="connsiteY4" fmla="*/ 471387 h 774782"/>
                <a:gd name="connsiteX5" fmla="*/ 882663 w 3063303"/>
                <a:gd name="connsiteY5" fmla="*/ 602070 h 774782"/>
                <a:gd name="connsiteX6" fmla="*/ 933744 w 3063303"/>
                <a:gd name="connsiteY6" fmla="*/ 300022 h 774782"/>
                <a:gd name="connsiteX7" fmla="*/ 1023554 w 3063303"/>
                <a:gd name="connsiteY7" fmla="*/ 407379 h 774782"/>
                <a:gd name="connsiteX8" fmla="*/ 1054293 w 3063303"/>
                <a:gd name="connsiteY8" fmla="*/ 250026 h 774782"/>
                <a:gd name="connsiteX9" fmla="*/ 1056855 w 3063303"/>
                <a:gd name="connsiteY9" fmla="*/ 119343 h 774782"/>
                <a:gd name="connsiteX10" fmla="*/ 1151674 w 3063303"/>
                <a:gd name="connsiteY10" fmla="*/ 53185 h 774782"/>
                <a:gd name="connsiteX11" fmla="*/ 1233571 w 3063303"/>
                <a:gd name="connsiteY11" fmla="*/ 85121 h 774782"/>
                <a:gd name="connsiteX12" fmla="*/ 1295088 w 3063303"/>
                <a:gd name="connsiteY12" fmla="*/ 1995 h 774782"/>
                <a:gd name="connsiteX13" fmla="*/ 1371900 w 3063303"/>
                <a:gd name="connsiteY13" fmla="*/ 30258 h 774782"/>
                <a:gd name="connsiteX14" fmla="*/ 1476965 w 3063303"/>
                <a:gd name="connsiteY14" fmla="*/ 130011 h 774782"/>
                <a:gd name="connsiteX15" fmla="*/ 1459990 w 3063303"/>
                <a:gd name="connsiteY15" fmla="*/ 362717 h 774782"/>
                <a:gd name="connsiteX16" fmla="*/ 1543568 w 3063303"/>
                <a:gd name="connsiteY16" fmla="*/ 420714 h 774782"/>
                <a:gd name="connsiteX17" fmla="*/ 1603136 w 3063303"/>
                <a:gd name="connsiteY17" fmla="*/ 328324 h 774782"/>
                <a:gd name="connsiteX18" fmla="*/ 1669089 w 3063303"/>
                <a:gd name="connsiteY18" fmla="*/ 396711 h 774782"/>
                <a:gd name="connsiteX19" fmla="*/ 1738539 w 3063303"/>
                <a:gd name="connsiteY19" fmla="*/ 562792 h 774782"/>
                <a:gd name="connsiteX20" fmla="*/ 1817665 w 3063303"/>
                <a:gd name="connsiteY20" fmla="*/ 527394 h 774782"/>
                <a:gd name="connsiteX21" fmla="*/ 1907322 w 3063303"/>
                <a:gd name="connsiteY21" fmla="*/ 580733 h 774782"/>
                <a:gd name="connsiteX22" fmla="*/ 1953432 w 3063303"/>
                <a:gd name="connsiteY22" fmla="*/ 687413 h 774782"/>
                <a:gd name="connsiteX23" fmla="*/ 2073829 w 3063303"/>
                <a:gd name="connsiteY23" fmla="*/ 663410 h 774782"/>
                <a:gd name="connsiteX24" fmla="*/ 2202563 w 3063303"/>
                <a:gd name="connsiteY24" fmla="*/ 712918 h 774782"/>
                <a:gd name="connsiteX25" fmla="*/ 3063303 w 3063303"/>
                <a:gd name="connsiteY25" fmla="*/ 774605 h 774782"/>
                <a:gd name="connsiteX0" fmla="*/ 0 w 3063303"/>
                <a:gd name="connsiteY0" fmla="*/ 763141 h 774782"/>
                <a:gd name="connsiteX1" fmla="*/ 545433 w 3063303"/>
                <a:gd name="connsiteY1" fmla="*/ 722709 h 774782"/>
                <a:gd name="connsiteX2" fmla="*/ 654676 w 3063303"/>
                <a:gd name="connsiteY2" fmla="*/ 644742 h 774782"/>
                <a:gd name="connsiteX3" fmla="*/ 739211 w 3063303"/>
                <a:gd name="connsiteY3" fmla="*/ 690081 h 774782"/>
                <a:gd name="connsiteX4" fmla="*/ 808375 w 3063303"/>
                <a:gd name="connsiteY4" fmla="*/ 471387 h 774782"/>
                <a:gd name="connsiteX5" fmla="*/ 882663 w 3063303"/>
                <a:gd name="connsiteY5" fmla="*/ 527394 h 774782"/>
                <a:gd name="connsiteX6" fmla="*/ 933744 w 3063303"/>
                <a:gd name="connsiteY6" fmla="*/ 300022 h 774782"/>
                <a:gd name="connsiteX7" fmla="*/ 1023554 w 3063303"/>
                <a:gd name="connsiteY7" fmla="*/ 407379 h 774782"/>
                <a:gd name="connsiteX8" fmla="*/ 1054293 w 3063303"/>
                <a:gd name="connsiteY8" fmla="*/ 250026 h 774782"/>
                <a:gd name="connsiteX9" fmla="*/ 1056855 w 3063303"/>
                <a:gd name="connsiteY9" fmla="*/ 119343 h 774782"/>
                <a:gd name="connsiteX10" fmla="*/ 1151674 w 3063303"/>
                <a:gd name="connsiteY10" fmla="*/ 53185 h 774782"/>
                <a:gd name="connsiteX11" fmla="*/ 1233571 w 3063303"/>
                <a:gd name="connsiteY11" fmla="*/ 85121 h 774782"/>
                <a:gd name="connsiteX12" fmla="*/ 1295088 w 3063303"/>
                <a:gd name="connsiteY12" fmla="*/ 1995 h 774782"/>
                <a:gd name="connsiteX13" fmla="*/ 1371900 w 3063303"/>
                <a:gd name="connsiteY13" fmla="*/ 30258 h 774782"/>
                <a:gd name="connsiteX14" fmla="*/ 1476965 w 3063303"/>
                <a:gd name="connsiteY14" fmla="*/ 130011 h 774782"/>
                <a:gd name="connsiteX15" fmla="*/ 1459990 w 3063303"/>
                <a:gd name="connsiteY15" fmla="*/ 362717 h 774782"/>
                <a:gd name="connsiteX16" fmla="*/ 1543568 w 3063303"/>
                <a:gd name="connsiteY16" fmla="*/ 420714 h 774782"/>
                <a:gd name="connsiteX17" fmla="*/ 1603136 w 3063303"/>
                <a:gd name="connsiteY17" fmla="*/ 328324 h 774782"/>
                <a:gd name="connsiteX18" fmla="*/ 1669089 w 3063303"/>
                <a:gd name="connsiteY18" fmla="*/ 396711 h 774782"/>
                <a:gd name="connsiteX19" fmla="*/ 1738539 w 3063303"/>
                <a:gd name="connsiteY19" fmla="*/ 562792 h 774782"/>
                <a:gd name="connsiteX20" fmla="*/ 1817665 w 3063303"/>
                <a:gd name="connsiteY20" fmla="*/ 527394 h 774782"/>
                <a:gd name="connsiteX21" fmla="*/ 1907322 w 3063303"/>
                <a:gd name="connsiteY21" fmla="*/ 580733 h 774782"/>
                <a:gd name="connsiteX22" fmla="*/ 1953432 w 3063303"/>
                <a:gd name="connsiteY22" fmla="*/ 687413 h 774782"/>
                <a:gd name="connsiteX23" fmla="*/ 2073829 w 3063303"/>
                <a:gd name="connsiteY23" fmla="*/ 663410 h 774782"/>
                <a:gd name="connsiteX24" fmla="*/ 2202563 w 3063303"/>
                <a:gd name="connsiteY24" fmla="*/ 712918 h 774782"/>
                <a:gd name="connsiteX25" fmla="*/ 3063303 w 3063303"/>
                <a:gd name="connsiteY25" fmla="*/ 774605 h 774782"/>
                <a:gd name="connsiteX0" fmla="*/ 0 w 3063303"/>
                <a:gd name="connsiteY0" fmla="*/ 763141 h 774782"/>
                <a:gd name="connsiteX1" fmla="*/ 545433 w 3063303"/>
                <a:gd name="connsiteY1" fmla="*/ 722709 h 774782"/>
                <a:gd name="connsiteX2" fmla="*/ 654676 w 3063303"/>
                <a:gd name="connsiteY2" fmla="*/ 644742 h 774782"/>
                <a:gd name="connsiteX3" fmla="*/ 739211 w 3063303"/>
                <a:gd name="connsiteY3" fmla="*/ 690081 h 774782"/>
                <a:gd name="connsiteX4" fmla="*/ 808375 w 3063303"/>
                <a:gd name="connsiteY4" fmla="*/ 471387 h 774782"/>
                <a:gd name="connsiteX5" fmla="*/ 882663 w 3063303"/>
                <a:gd name="connsiteY5" fmla="*/ 527394 h 774782"/>
                <a:gd name="connsiteX6" fmla="*/ 933744 w 3063303"/>
                <a:gd name="connsiteY6" fmla="*/ 300022 h 774782"/>
                <a:gd name="connsiteX7" fmla="*/ 992814 w 3063303"/>
                <a:gd name="connsiteY7" fmla="*/ 420714 h 774782"/>
                <a:gd name="connsiteX8" fmla="*/ 1054293 w 3063303"/>
                <a:gd name="connsiteY8" fmla="*/ 250026 h 774782"/>
                <a:gd name="connsiteX9" fmla="*/ 1056855 w 3063303"/>
                <a:gd name="connsiteY9" fmla="*/ 119343 h 774782"/>
                <a:gd name="connsiteX10" fmla="*/ 1151674 w 3063303"/>
                <a:gd name="connsiteY10" fmla="*/ 53185 h 774782"/>
                <a:gd name="connsiteX11" fmla="*/ 1233571 w 3063303"/>
                <a:gd name="connsiteY11" fmla="*/ 85121 h 774782"/>
                <a:gd name="connsiteX12" fmla="*/ 1295088 w 3063303"/>
                <a:gd name="connsiteY12" fmla="*/ 1995 h 774782"/>
                <a:gd name="connsiteX13" fmla="*/ 1371900 w 3063303"/>
                <a:gd name="connsiteY13" fmla="*/ 30258 h 774782"/>
                <a:gd name="connsiteX14" fmla="*/ 1476965 w 3063303"/>
                <a:gd name="connsiteY14" fmla="*/ 130011 h 774782"/>
                <a:gd name="connsiteX15" fmla="*/ 1459990 w 3063303"/>
                <a:gd name="connsiteY15" fmla="*/ 362717 h 774782"/>
                <a:gd name="connsiteX16" fmla="*/ 1543568 w 3063303"/>
                <a:gd name="connsiteY16" fmla="*/ 420714 h 774782"/>
                <a:gd name="connsiteX17" fmla="*/ 1603136 w 3063303"/>
                <a:gd name="connsiteY17" fmla="*/ 328324 h 774782"/>
                <a:gd name="connsiteX18" fmla="*/ 1669089 w 3063303"/>
                <a:gd name="connsiteY18" fmla="*/ 396711 h 774782"/>
                <a:gd name="connsiteX19" fmla="*/ 1738539 w 3063303"/>
                <a:gd name="connsiteY19" fmla="*/ 562792 h 774782"/>
                <a:gd name="connsiteX20" fmla="*/ 1817665 w 3063303"/>
                <a:gd name="connsiteY20" fmla="*/ 527394 h 774782"/>
                <a:gd name="connsiteX21" fmla="*/ 1907322 w 3063303"/>
                <a:gd name="connsiteY21" fmla="*/ 580733 h 774782"/>
                <a:gd name="connsiteX22" fmla="*/ 1953432 w 3063303"/>
                <a:gd name="connsiteY22" fmla="*/ 687413 h 774782"/>
                <a:gd name="connsiteX23" fmla="*/ 2073829 w 3063303"/>
                <a:gd name="connsiteY23" fmla="*/ 663410 h 774782"/>
                <a:gd name="connsiteX24" fmla="*/ 2202563 w 3063303"/>
                <a:gd name="connsiteY24" fmla="*/ 712918 h 774782"/>
                <a:gd name="connsiteX25" fmla="*/ 3063303 w 3063303"/>
                <a:gd name="connsiteY25" fmla="*/ 774605 h 774782"/>
                <a:gd name="connsiteX0" fmla="*/ 0 w 3063303"/>
                <a:gd name="connsiteY0" fmla="*/ 763141 h 774782"/>
                <a:gd name="connsiteX1" fmla="*/ 545433 w 3063303"/>
                <a:gd name="connsiteY1" fmla="*/ 722709 h 774782"/>
                <a:gd name="connsiteX2" fmla="*/ 654676 w 3063303"/>
                <a:gd name="connsiteY2" fmla="*/ 644742 h 774782"/>
                <a:gd name="connsiteX3" fmla="*/ 739211 w 3063303"/>
                <a:gd name="connsiteY3" fmla="*/ 690081 h 774782"/>
                <a:gd name="connsiteX4" fmla="*/ 808375 w 3063303"/>
                <a:gd name="connsiteY4" fmla="*/ 471387 h 774782"/>
                <a:gd name="connsiteX5" fmla="*/ 882663 w 3063303"/>
                <a:gd name="connsiteY5" fmla="*/ 527394 h 774782"/>
                <a:gd name="connsiteX6" fmla="*/ 933744 w 3063303"/>
                <a:gd name="connsiteY6" fmla="*/ 300022 h 774782"/>
                <a:gd name="connsiteX7" fmla="*/ 992814 w 3063303"/>
                <a:gd name="connsiteY7" fmla="*/ 420714 h 774782"/>
                <a:gd name="connsiteX8" fmla="*/ 1054293 w 3063303"/>
                <a:gd name="connsiteY8" fmla="*/ 250026 h 774782"/>
                <a:gd name="connsiteX9" fmla="*/ 1082472 w 3063303"/>
                <a:gd name="connsiteY9" fmla="*/ 127344 h 774782"/>
                <a:gd name="connsiteX10" fmla="*/ 1151674 w 3063303"/>
                <a:gd name="connsiteY10" fmla="*/ 53185 h 774782"/>
                <a:gd name="connsiteX11" fmla="*/ 1233571 w 3063303"/>
                <a:gd name="connsiteY11" fmla="*/ 85121 h 774782"/>
                <a:gd name="connsiteX12" fmla="*/ 1295088 w 3063303"/>
                <a:gd name="connsiteY12" fmla="*/ 1995 h 774782"/>
                <a:gd name="connsiteX13" fmla="*/ 1371900 w 3063303"/>
                <a:gd name="connsiteY13" fmla="*/ 30258 h 774782"/>
                <a:gd name="connsiteX14" fmla="*/ 1476965 w 3063303"/>
                <a:gd name="connsiteY14" fmla="*/ 130011 h 774782"/>
                <a:gd name="connsiteX15" fmla="*/ 1459990 w 3063303"/>
                <a:gd name="connsiteY15" fmla="*/ 362717 h 774782"/>
                <a:gd name="connsiteX16" fmla="*/ 1543568 w 3063303"/>
                <a:gd name="connsiteY16" fmla="*/ 420714 h 774782"/>
                <a:gd name="connsiteX17" fmla="*/ 1603136 w 3063303"/>
                <a:gd name="connsiteY17" fmla="*/ 328324 h 774782"/>
                <a:gd name="connsiteX18" fmla="*/ 1669089 w 3063303"/>
                <a:gd name="connsiteY18" fmla="*/ 396711 h 774782"/>
                <a:gd name="connsiteX19" fmla="*/ 1738539 w 3063303"/>
                <a:gd name="connsiteY19" fmla="*/ 562792 h 774782"/>
                <a:gd name="connsiteX20" fmla="*/ 1817665 w 3063303"/>
                <a:gd name="connsiteY20" fmla="*/ 527394 h 774782"/>
                <a:gd name="connsiteX21" fmla="*/ 1907322 w 3063303"/>
                <a:gd name="connsiteY21" fmla="*/ 580733 h 774782"/>
                <a:gd name="connsiteX22" fmla="*/ 1953432 w 3063303"/>
                <a:gd name="connsiteY22" fmla="*/ 687413 h 774782"/>
                <a:gd name="connsiteX23" fmla="*/ 2073829 w 3063303"/>
                <a:gd name="connsiteY23" fmla="*/ 663410 h 774782"/>
                <a:gd name="connsiteX24" fmla="*/ 2202563 w 3063303"/>
                <a:gd name="connsiteY24" fmla="*/ 712918 h 774782"/>
                <a:gd name="connsiteX25" fmla="*/ 3063303 w 3063303"/>
                <a:gd name="connsiteY25" fmla="*/ 774605 h 774782"/>
                <a:gd name="connsiteX0" fmla="*/ 0 w 3063303"/>
                <a:gd name="connsiteY0" fmla="*/ 763141 h 774782"/>
                <a:gd name="connsiteX1" fmla="*/ 545433 w 3063303"/>
                <a:gd name="connsiteY1" fmla="*/ 722709 h 774782"/>
                <a:gd name="connsiteX2" fmla="*/ 654676 w 3063303"/>
                <a:gd name="connsiteY2" fmla="*/ 644742 h 774782"/>
                <a:gd name="connsiteX3" fmla="*/ 739211 w 3063303"/>
                <a:gd name="connsiteY3" fmla="*/ 690081 h 774782"/>
                <a:gd name="connsiteX4" fmla="*/ 808375 w 3063303"/>
                <a:gd name="connsiteY4" fmla="*/ 471387 h 774782"/>
                <a:gd name="connsiteX5" fmla="*/ 882663 w 3063303"/>
                <a:gd name="connsiteY5" fmla="*/ 527394 h 774782"/>
                <a:gd name="connsiteX6" fmla="*/ 933744 w 3063303"/>
                <a:gd name="connsiteY6" fmla="*/ 300022 h 774782"/>
                <a:gd name="connsiteX7" fmla="*/ 992814 w 3063303"/>
                <a:gd name="connsiteY7" fmla="*/ 420714 h 774782"/>
                <a:gd name="connsiteX8" fmla="*/ 1023553 w 3063303"/>
                <a:gd name="connsiteY8" fmla="*/ 175350 h 774782"/>
                <a:gd name="connsiteX9" fmla="*/ 1082472 w 3063303"/>
                <a:gd name="connsiteY9" fmla="*/ 127344 h 774782"/>
                <a:gd name="connsiteX10" fmla="*/ 1151674 w 3063303"/>
                <a:gd name="connsiteY10" fmla="*/ 53185 h 774782"/>
                <a:gd name="connsiteX11" fmla="*/ 1233571 w 3063303"/>
                <a:gd name="connsiteY11" fmla="*/ 85121 h 774782"/>
                <a:gd name="connsiteX12" fmla="*/ 1295088 w 3063303"/>
                <a:gd name="connsiteY12" fmla="*/ 1995 h 774782"/>
                <a:gd name="connsiteX13" fmla="*/ 1371900 w 3063303"/>
                <a:gd name="connsiteY13" fmla="*/ 30258 h 774782"/>
                <a:gd name="connsiteX14" fmla="*/ 1476965 w 3063303"/>
                <a:gd name="connsiteY14" fmla="*/ 130011 h 774782"/>
                <a:gd name="connsiteX15" fmla="*/ 1459990 w 3063303"/>
                <a:gd name="connsiteY15" fmla="*/ 362717 h 774782"/>
                <a:gd name="connsiteX16" fmla="*/ 1543568 w 3063303"/>
                <a:gd name="connsiteY16" fmla="*/ 420714 h 774782"/>
                <a:gd name="connsiteX17" fmla="*/ 1603136 w 3063303"/>
                <a:gd name="connsiteY17" fmla="*/ 328324 h 774782"/>
                <a:gd name="connsiteX18" fmla="*/ 1669089 w 3063303"/>
                <a:gd name="connsiteY18" fmla="*/ 396711 h 774782"/>
                <a:gd name="connsiteX19" fmla="*/ 1738539 w 3063303"/>
                <a:gd name="connsiteY19" fmla="*/ 562792 h 774782"/>
                <a:gd name="connsiteX20" fmla="*/ 1817665 w 3063303"/>
                <a:gd name="connsiteY20" fmla="*/ 527394 h 774782"/>
                <a:gd name="connsiteX21" fmla="*/ 1907322 w 3063303"/>
                <a:gd name="connsiteY21" fmla="*/ 580733 h 774782"/>
                <a:gd name="connsiteX22" fmla="*/ 1953432 w 3063303"/>
                <a:gd name="connsiteY22" fmla="*/ 687413 h 774782"/>
                <a:gd name="connsiteX23" fmla="*/ 2073829 w 3063303"/>
                <a:gd name="connsiteY23" fmla="*/ 663410 h 774782"/>
                <a:gd name="connsiteX24" fmla="*/ 2202563 w 3063303"/>
                <a:gd name="connsiteY24" fmla="*/ 712918 h 774782"/>
                <a:gd name="connsiteX25" fmla="*/ 3063303 w 3063303"/>
                <a:gd name="connsiteY25" fmla="*/ 774605 h 774782"/>
                <a:gd name="connsiteX0" fmla="*/ 0 w 3063303"/>
                <a:gd name="connsiteY0" fmla="*/ 763141 h 774782"/>
                <a:gd name="connsiteX1" fmla="*/ 545433 w 3063303"/>
                <a:gd name="connsiteY1" fmla="*/ 722709 h 774782"/>
                <a:gd name="connsiteX2" fmla="*/ 654676 w 3063303"/>
                <a:gd name="connsiteY2" fmla="*/ 644742 h 774782"/>
                <a:gd name="connsiteX3" fmla="*/ 739211 w 3063303"/>
                <a:gd name="connsiteY3" fmla="*/ 690081 h 774782"/>
                <a:gd name="connsiteX4" fmla="*/ 808375 w 3063303"/>
                <a:gd name="connsiteY4" fmla="*/ 471387 h 774782"/>
                <a:gd name="connsiteX5" fmla="*/ 882663 w 3063303"/>
                <a:gd name="connsiteY5" fmla="*/ 527394 h 774782"/>
                <a:gd name="connsiteX6" fmla="*/ 933744 w 3063303"/>
                <a:gd name="connsiteY6" fmla="*/ 300022 h 774782"/>
                <a:gd name="connsiteX7" fmla="*/ 992814 w 3063303"/>
                <a:gd name="connsiteY7" fmla="*/ 420714 h 774782"/>
                <a:gd name="connsiteX8" fmla="*/ 1023553 w 3063303"/>
                <a:gd name="connsiteY8" fmla="*/ 175350 h 774782"/>
                <a:gd name="connsiteX9" fmla="*/ 1079911 w 3063303"/>
                <a:gd name="connsiteY9" fmla="*/ 194019 h 774782"/>
                <a:gd name="connsiteX10" fmla="*/ 1151674 w 3063303"/>
                <a:gd name="connsiteY10" fmla="*/ 53185 h 774782"/>
                <a:gd name="connsiteX11" fmla="*/ 1233571 w 3063303"/>
                <a:gd name="connsiteY11" fmla="*/ 85121 h 774782"/>
                <a:gd name="connsiteX12" fmla="*/ 1295088 w 3063303"/>
                <a:gd name="connsiteY12" fmla="*/ 1995 h 774782"/>
                <a:gd name="connsiteX13" fmla="*/ 1371900 w 3063303"/>
                <a:gd name="connsiteY13" fmla="*/ 30258 h 774782"/>
                <a:gd name="connsiteX14" fmla="*/ 1476965 w 3063303"/>
                <a:gd name="connsiteY14" fmla="*/ 130011 h 774782"/>
                <a:gd name="connsiteX15" fmla="*/ 1459990 w 3063303"/>
                <a:gd name="connsiteY15" fmla="*/ 362717 h 774782"/>
                <a:gd name="connsiteX16" fmla="*/ 1543568 w 3063303"/>
                <a:gd name="connsiteY16" fmla="*/ 420714 h 774782"/>
                <a:gd name="connsiteX17" fmla="*/ 1603136 w 3063303"/>
                <a:gd name="connsiteY17" fmla="*/ 328324 h 774782"/>
                <a:gd name="connsiteX18" fmla="*/ 1669089 w 3063303"/>
                <a:gd name="connsiteY18" fmla="*/ 396711 h 774782"/>
                <a:gd name="connsiteX19" fmla="*/ 1738539 w 3063303"/>
                <a:gd name="connsiteY19" fmla="*/ 562792 h 774782"/>
                <a:gd name="connsiteX20" fmla="*/ 1817665 w 3063303"/>
                <a:gd name="connsiteY20" fmla="*/ 527394 h 774782"/>
                <a:gd name="connsiteX21" fmla="*/ 1907322 w 3063303"/>
                <a:gd name="connsiteY21" fmla="*/ 580733 h 774782"/>
                <a:gd name="connsiteX22" fmla="*/ 1953432 w 3063303"/>
                <a:gd name="connsiteY22" fmla="*/ 687413 h 774782"/>
                <a:gd name="connsiteX23" fmla="*/ 2073829 w 3063303"/>
                <a:gd name="connsiteY23" fmla="*/ 663410 h 774782"/>
                <a:gd name="connsiteX24" fmla="*/ 2202563 w 3063303"/>
                <a:gd name="connsiteY24" fmla="*/ 712918 h 774782"/>
                <a:gd name="connsiteX25" fmla="*/ 3063303 w 3063303"/>
                <a:gd name="connsiteY25" fmla="*/ 774605 h 774782"/>
                <a:gd name="connsiteX0" fmla="*/ 0 w 3063303"/>
                <a:gd name="connsiteY0" fmla="*/ 763141 h 774782"/>
                <a:gd name="connsiteX1" fmla="*/ 545433 w 3063303"/>
                <a:gd name="connsiteY1" fmla="*/ 722709 h 774782"/>
                <a:gd name="connsiteX2" fmla="*/ 654676 w 3063303"/>
                <a:gd name="connsiteY2" fmla="*/ 644742 h 774782"/>
                <a:gd name="connsiteX3" fmla="*/ 739211 w 3063303"/>
                <a:gd name="connsiteY3" fmla="*/ 690081 h 774782"/>
                <a:gd name="connsiteX4" fmla="*/ 808375 w 3063303"/>
                <a:gd name="connsiteY4" fmla="*/ 471387 h 774782"/>
                <a:gd name="connsiteX5" fmla="*/ 882663 w 3063303"/>
                <a:gd name="connsiteY5" fmla="*/ 527394 h 774782"/>
                <a:gd name="connsiteX6" fmla="*/ 933744 w 3063303"/>
                <a:gd name="connsiteY6" fmla="*/ 300022 h 774782"/>
                <a:gd name="connsiteX7" fmla="*/ 992814 w 3063303"/>
                <a:gd name="connsiteY7" fmla="*/ 420714 h 774782"/>
                <a:gd name="connsiteX8" fmla="*/ 1023553 w 3063303"/>
                <a:gd name="connsiteY8" fmla="*/ 175350 h 774782"/>
                <a:gd name="connsiteX9" fmla="*/ 1079911 w 3063303"/>
                <a:gd name="connsiteY9" fmla="*/ 194019 h 774782"/>
                <a:gd name="connsiteX10" fmla="*/ 1118373 w 3063303"/>
                <a:gd name="connsiteY10" fmla="*/ 135862 h 774782"/>
                <a:gd name="connsiteX11" fmla="*/ 1233571 w 3063303"/>
                <a:gd name="connsiteY11" fmla="*/ 85121 h 774782"/>
                <a:gd name="connsiteX12" fmla="*/ 1295088 w 3063303"/>
                <a:gd name="connsiteY12" fmla="*/ 1995 h 774782"/>
                <a:gd name="connsiteX13" fmla="*/ 1371900 w 3063303"/>
                <a:gd name="connsiteY13" fmla="*/ 30258 h 774782"/>
                <a:gd name="connsiteX14" fmla="*/ 1476965 w 3063303"/>
                <a:gd name="connsiteY14" fmla="*/ 130011 h 774782"/>
                <a:gd name="connsiteX15" fmla="*/ 1459990 w 3063303"/>
                <a:gd name="connsiteY15" fmla="*/ 362717 h 774782"/>
                <a:gd name="connsiteX16" fmla="*/ 1543568 w 3063303"/>
                <a:gd name="connsiteY16" fmla="*/ 420714 h 774782"/>
                <a:gd name="connsiteX17" fmla="*/ 1603136 w 3063303"/>
                <a:gd name="connsiteY17" fmla="*/ 328324 h 774782"/>
                <a:gd name="connsiteX18" fmla="*/ 1669089 w 3063303"/>
                <a:gd name="connsiteY18" fmla="*/ 396711 h 774782"/>
                <a:gd name="connsiteX19" fmla="*/ 1738539 w 3063303"/>
                <a:gd name="connsiteY19" fmla="*/ 562792 h 774782"/>
                <a:gd name="connsiteX20" fmla="*/ 1817665 w 3063303"/>
                <a:gd name="connsiteY20" fmla="*/ 527394 h 774782"/>
                <a:gd name="connsiteX21" fmla="*/ 1907322 w 3063303"/>
                <a:gd name="connsiteY21" fmla="*/ 580733 h 774782"/>
                <a:gd name="connsiteX22" fmla="*/ 1953432 w 3063303"/>
                <a:gd name="connsiteY22" fmla="*/ 687413 h 774782"/>
                <a:gd name="connsiteX23" fmla="*/ 2073829 w 3063303"/>
                <a:gd name="connsiteY23" fmla="*/ 663410 h 774782"/>
                <a:gd name="connsiteX24" fmla="*/ 2202563 w 3063303"/>
                <a:gd name="connsiteY24" fmla="*/ 712918 h 774782"/>
                <a:gd name="connsiteX25" fmla="*/ 3063303 w 3063303"/>
                <a:gd name="connsiteY25" fmla="*/ 774605 h 774782"/>
                <a:gd name="connsiteX0" fmla="*/ 0 w 3063303"/>
                <a:gd name="connsiteY0" fmla="*/ 815246 h 826887"/>
                <a:gd name="connsiteX1" fmla="*/ 545433 w 3063303"/>
                <a:gd name="connsiteY1" fmla="*/ 774814 h 826887"/>
                <a:gd name="connsiteX2" fmla="*/ 654676 w 3063303"/>
                <a:gd name="connsiteY2" fmla="*/ 696847 h 826887"/>
                <a:gd name="connsiteX3" fmla="*/ 739211 w 3063303"/>
                <a:gd name="connsiteY3" fmla="*/ 742186 h 826887"/>
                <a:gd name="connsiteX4" fmla="*/ 808375 w 3063303"/>
                <a:gd name="connsiteY4" fmla="*/ 523492 h 826887"/>
                <a:gd name="connsiteX5" fmla="*/ 882663 w 3063303"/>
                <a:gd name="connsiteY5" fmla="*/ 579499 h 826887"/>
                <a:gd name="connsiteX6" fmla="*/ 933744 w 3063303"/>
                <a:gd name="connsiteY6" fmla="*/ 352127 h 826887"/>
                <a:gd name="connsiteX7" fmla="*/ 992814 w 3063303"/>
                <a:gd name="connsiteY7" fmla="*/ 472819 h 826887"/>
                <a:gd name="connsiteX8" fmla="*/ 1023553 w 3063303"/>
                <a:gd name="connsiteY8" fmla="*/ 227455 h 826887"/>
                <a:gd name="connsiteX9" fmla="*/ 1079911 w 3063303"/>
                <a:gd name="connsiteY9" fmla="*/ 246124 h 826887"/>
                <a:gd name="connsiteX10" fmla="*/ 1118373 w 3063303"/>
                <a:gd name="connsiteY10" fmla="*/ 187967 h 826887"/>
                <a:gd name="connsiteX11" fmla="*/ 1172091 w 3063303"/>
                <a:gd name="connsiteY11" fmla="*/ 3876 h 826887"/>
                <a:gd name="connsiteX12" fmla="*/ 1295088 w 3063303"/>
                <a:gd name="connsiteY12" fmla="*/ 54100 h 826887"/>
                <a:gd name="connsiteX13" fmla="*/ 1371900 w 3063303"/>
                <a:gd name="connsiteY13" fmla="*/ 82363 h 826887"/>
                <a:gd name="connsiteX14" fmla="*/ 1476965 w 3063303"/>
                <a:gd name="connsiteY14" fmla="*/ 182116 h 826887"/>
                <a:gd name="connsiteX15" fmla="*/ 1459990 w 3063303"/>
                <a:gd name="connsiteY15" fmla="*/ 414822 h 826887"/>
                <a:gd name="connsiteX16" fmla="*/ 1543568 w 3063303"/>
                <a:gd name="connsiteY16" fmla="*/ 472819 h 826887"/>
                <a:gd name="connsiteX17" fmla="*/ 1603136 w 3063303"/>
                <a:gd name="connsiteY17" fmla="*/ 380429 h 826887"/>
                <a:gd name="connsiteX18" fmla="*/ 1669089 w 3063303"/>
                <a:gd name="connsiteY18" fmla="*/ 448816 h 826887"/>
                <a:gd name="connsiteX19" fmla="*/ 1738539 w 3063303"/>
                <a:gd name="connsiteY19" fmla="*/ 614897 h 826887"/>
                <a:gd name="connsiteX20" fmla="*/ 1817665 w 3063303"/>
                <a:gd name="connsiteY20" fmla="*/ 579499 h 826887"/>
                <a:gd name="connsiteX21" fmla="*/ 1907322 w 3063303"/>
                <a:gd name="connsiteY21" fmla="*/ 632838 h 826887"/>
                <a:gd name="connsiteX22" fmla="*/ 1953432 w 3063303"/>
                <a:gd name="connsiteY22" fmla="*/ 739518 h 826887"/>
                <a:gd name="connsiteX23" fmla="*/ 2073829 w 3063303"/>
                <a:gd name="connsiteY23" fmla="*/ 715515 h 826887"/>
                <a:gd name="connsiteX24" fmla="*/ 2202563 w 3063303"/>
                <a:gd name="connsiteY24" fmla="*/ 765023 h 826887"/>
                <a:gd name="connsiteX25" fmla="*/ 3063303 w 3063303"/>
                <a:gd name="connsiteY25" fmla="*/ 826710 h 826887"/>
                <a:gd name="connsiteX0" fmla="*/ 0 w 3063303"/>
                <a:gd name="connsiteY0" fmla="*/ 811413 h 823054"/>
                <a:gd name="connsiteX1" fmla="*/ 545433 w 3063303"/>
                <a:gd name="connsiteY1" fmla="*/ 770981 h 823054"/>
                <a:gd name="connsiteX2" fmla="*/ 654676 w 3063303"/>
                <a:gd name="connsiteY2" fmla="*/ 693014 h 823054"/>
                <a:gd name="connsiteX3" fmla="*/ 739211 w 3063303"/>
                <a:gd name="connsiteY3" fmla="*/ 738353 h 823054"/>
                <a:gd name="connsiteX4" fmla="*/ 808375 w 3063303"/>
                <a:gd name="connsiteY4" fmla="*/ 519659 h 823054"/>
                <a:gd name="connsiteX5" fmla="*/ 882663 w 3063303"/>
                <a:gd name="connsiteY5" fmla="*/ 575666 h 823054"/>
                <a:gd name="connsiteX6" fmla="*/ 933744 w 3063303"/>
                <a:gd name="connsiteY6" fmla="*/ 348294 h 823054"/>
                <a:gd name="connsiteX7" fmla="*/ 992814 w 3063303"/>
                <a:gd name="connsiteY7" fmla="*/ 468986 h 823054"/>
                <a:gd name="connsiteX8" fmla="*/ 1023553 w 3063303"/>
                <a:gd name="connsiteY8" fmla="*/ 223622 h 823054"/>
                <a:gd name="connsiteX9" fmla="*/ 1079911 w 3063303"/>
                <a:gd name="connsiteY9" fmla="*/ 242291 h 823054"/>
                <a:gd name="connsiteX10" fmla="*/ 1118373 w 3063303"/>
                <a:gd name="connsiteY10" fmla="*/ 184134 h 823054"/>
                <a:gd name="connsiteX11" fmla="*/ 1172091 w 3063303"/>
                <a:gd name="connsiteY11" fmla="*/ 43 h 823054"/>
                <a:gd name="connsiteX12" fmla="*/ 1213116 w 3063303"/>
                <a:gd name="connsiteY12" fmla="*/ 164948 h 823054"/>
                <a:gd name="connsiteX13" fmla="*/ 1371900 w 3063303"/>
                <a:gd name="connsiteY13" fmla="*/ 78530 h 823054"/>
                <a:gd name="connsiteX14" fmla="*/ 1476965 w 3063303"/>
                <a:gd name="connsiteY14" fmla="*/ 178283 h 823054"/>
                <a:gd name="connsiteX15" fmla="*/ 1459990 w 3063303"/>
                <a:gd name="connsiteY15" fmla="*/ 410989 h 823054"/>
                <a:gd name="connsiteX16" fmla="*/ 1543568 w 3063303"/>
                <a:gd name="connsiteY16" fmla="*/ 468986 h 823054"/>
                <a:gd name="connsiteX17" fmla="*/ 1603136 w 3063303"/>
                <a:gd name="connsiteY17" fmla="*/ 376596 h 823054"/>
                <a:gd name="connsiteX18" fmla="*/ 1669089 w 3063303"/>
                <a:gd name="connsiteY18" fmla="*/ 444983 h 823054"/>
                <a:gd name="connsiteX19" fmla="*/ 1738539 w 3063303"/>
                <a:gd name="connsiteY19" fmla="*/ 611064 h 823054"/>
                <a:gd name="connsiteX20" fmla="*/ 1817665 w 3063303"/>
                <a:gd name="connsiteY20" fmla="*/ 575666 h 823054"/>
                <a:gd name="connsiteX21" fmla="*/ 1907322 w 3063303"/>
                <a:gd name="connsiteY21" fmla="*/ 629005 h 823054"/>
                <a:gd name="connsiteX22" fmla="*/ 1953432 w 3063303"/>
                <a:gd name="connsiteY22" fmla="*/ 735685 h 823054"/>
                <a:gd name="connsiteX23" fmla="*/ 2073829 w 3063303"/>
                <a:gd name="connsiteY23" fmla="*/ 711682 h 823054"/>
                <a:gd name="connsiteX24" fmla="*/ 2202563 w 3063303"/>
                <a:gd name="connsiteY24" fmla="*/ 761190 h 823054"/>
                <a:gd name="connsiteX25" fmla="*/ 3063303 w 3063303"/>
                <a:gd name="connsiteY25" fmla="*/ 822877 h 823054"/>
                <a:gd name="connsiteX0" fmla="*/ 0 w 3063303"/>
                <a:gd name="connsiteY0" fmla="*/ 863579 h 875220"/>
                <a:gd name="connsiteX1" fmla="*/ 545433 w 3063303"/>
                <a:gd name="connsiteY1" fmla="*/ 823147 h 875220"/>
                <a:gd name="connsiteX2" fmla="*/ 654676 w 3063303"/>
                <a:gd name="connsiteY2" fmla="*/ 745180 h 875220"/>
                <a:gd name="connsiteX3" fmla="*/ 739211 w 3063303"/>
                <a:gd name="connsiteY3" fmla="*/ 790519 h 875220"/>
                <a:gd name="connsiteX4" fmla="*/ 808375 w 3063303"/>
                <a:gd name="connsiteY4" fmla="*/ 571825 h 875220"/>
                <a:gd name="connsiteX5" fmla="*/ 882663 w 3063303"/>
                <a:gd name="connsiteY5" fmla="*/ 627832 h 875220"/>
                <a:gd name="connsiteX6" fmla="*/ 933744 w 3063303"/>
                <a:gd name="connsiteY6" fmla="*/ 400460 h 875220"/>
                <a:gd name="connsiteX7" fmla="*/ 992814 w 3063303"/>
                <a:gd name="connsiteY7" fmla="*/ 521152 h 875220"/>
                <a:gd name="connsiteX8" fmla="*/ 1023553 w 3063303"/>
                <a:gd name="connsiteY8" fmla="*/ 275788 h 875220"/>
                <a:gd name="connsiteX9" fmla="*/ 1079911 w 3063303"/>
                <a:gd name="connsiteY9" fmla="*/ 294457 h 875220"/>
                <a:gd name="connsiteX10" fmla="*/ 1118373 w 3063303"/>
                <a:gd name="connsiteY10" fmla="*/ 236300 h 875220"/>
                <a:gd name="connsiteX11" fmla="*/ 1172091 w 3063303"/>
                <a:gd name="connsiteY11" fmla="*/ 52209 h 875220"/>
                <a:gd name="connsiteX12" fmla="*/ 1213116 w 3063303"/>
                <a:gd name="connsiteY12" fmla="*/ 217114 h 875220"/>
                <a:gd name="connsiteX13" fmla="*/ 1284842 w 3063303"/>
                <a:gd name="connsiteY13" fmla="*/ 1086 h 875220"/>
                <a:gd name="connsiteX14" fmla="*/ 1371900 w 3063303"/>
                <a:gd name="connsiteY14" fmla="*/ 130696 h 875220"/>
                <a:gd name="connsiteX15" fmla="*/ 1476965 w 3063303"/>
                <a:gd name="connsiteY15" fmla="*/ 230449 h 875220"/>
                <a:gd name="connsiteX16" fmla="*/ 1459990 w 3063303"/>
                <a:gd name="connsiteY16" fmla="*/ 463155 h 875220"/>
                <a:gd name="connsiteX17" fmla="*/ 1543568 w 3063303"/>
                <a:gd name="connsiteY17" fmla="*/ 521152 h 875220"/>
                <a:gd name="connsiteX18" fmla="*/ 1603136 w 3063303"/>
                <a:gd name="connsiteY18" fmla="*/ 428762 h 875220"/>
                <a:gd name="connsiteX19" fmla="*/ 1669089 w 3063303"/>
                <a:gd name="connsiteY19" fmla="*/ 497149 h 875220"/>
                <a:gd name="connsiteX20" fmla="*/ 1738539 w 3063303"/>
                <a:gd name="connsiteY20" fmla="*/ 663230 h 875220"/>
                <a:gd name="connsiteX21" fmla="*/ 1817665 w 3063303"/>
                <a:gd name="connsiteY21" fmla="*/ 627832 h 875220"/>
                <a:gd name="connsiteX22" fmla="*/ 1907322 w 3063303"/>
                <a:gd name="connsiteY22" fmla="*/ 681171 h 875220"/>
                <a:gd name="connsiteX23" fmla="*/ 1953432 w 3063303"/>
                <a:gd name="connsiteY23" fmla="*/ 787851 h 875220"/>
                <a:gd name="connsiteX24" fmla="*/ 2073829 w 3063303"/>
                <a:gd name="connsiteY24" fmla="*/ 763848 h 875220"/>
                <a:gd name="connsiteX25" fmla="*/ 2202563 w 3063303"/>
                <a:gd name="connsiteY25" fmla="*/ 813356 h 875220"/>
                <a:gd name="connsiteX26" fmla="*/ 3063303 w 3063303"/>
                <a:gd name="connsiteY26" fmla="*/ 875043 h 875220"/>
                <a:gd name="connsiteX0" fmla="*/ 0 w 3063303"/>
                <a:gd name="connsiteY0" fmla="*/ 863217 h 874858"/>
                <a:gd name="connsiteX1" fmla="*/ 545433 w 3063303"/>
                <a:gd name="connsiteY1" fmla="*/ 822785 h 874858"/>
                <a:gd name="connsiteX2" fmla="*/ 654676 w 3063303"/>
                <a:gd name="connsiteY2" fmla="*/ 744818 h 874858"/>
                <a:gd name="connsiteX3" fmla="*/ 739211 w 3063303"/>
                <a:gd name="connsiteY3" fmla="*/ 790157 h 874858"/>
                <a:gd name="connsiteX4" fmla="*/ 808375 w 3063303"/>
                <a:gd name="connsiteY4" fmla="*/ 571463 h 874858"/>
                <a:gd name="connsiteX5" fmla="*/ 882663 w 3063303"/>
                <a:gd name="connsiteY5" fmla="*/ 627470 h 874858"/>
                <a:gd name="connsiteX6" fmla="*/ 933744 w 3063303"/>
                <a:gd name="connsiteY6" fmla="*/ 400098 h 874858"/>
                <a:gd name="connsiteX7" fmla="*/ 992814 w 3063303"/>
                <a:gd name="connsiteY7" fmla="*/ 520790 h 874858"/>
                <a:gd name="connsiteX8" fmla="*/ 1023553 w 3063303"/>
                <a:gd name="connsiteY8" fmla="*/ 275426 h 874858"/>
                <a:gd name="connsiteX9" fmla="*/ 1079911 w 3063303"/>
                <a:gd name="connsiteY9" fmla="*/ 294095 h 874858"/>
                <a:gd name="connsiteX10" fmla="*/ 1118373 w 3063303"/>
                <a:gd name="connsiteY10" fmla="*/ 235938 h 874858"/>
                <a:gd name="connsiteX11" fmla="*/ 1172091 w 3063303"/>
                <a:gd name="connsiteY11" fmla="*/ 51847 h 874858"/>
                <a:gd name="connsiteX12" fmla="*/ 1213116 w 3063303"/>
                <a:gd name="connsiteY12" fmla="*/ 216752 h 874858"/>
                <a:gd name="connsiteX13" fmla="*/ 1284842 w 3063303"/>
                <a:gd name="connsiteY13" fmla="*/ 724 h 874858"/>
                <a:gd name="connsiteX14" fmla="*/ 1343722 w 3063303"/>
                <a:gd name="connsiteY14" fmla="*/ 202343 h 874858"/>
                <a:gd name="connsiteX15" fmla="*/ 1476965 w 3063303"/>
                <a:gd name="connsiteY15" fmla="*/ 230087 h 874858"/>
                <a:gd name="connsiteX16" fmla="*/ 1459990 w 3063303"/>
                <a:gd name="connsiteY16" fmla="*/ 462793 h 874858"/>
                <a:gd name="connsiteX17" fmla="*/ 1543568 w 3063303"/>
                <a:gd name="connsiteY17" fmla="*/ 520790 h 874858"/>
                <a:gd name="connsiteX18" fmla="*/ 1603136 w 3063303"/>
                <a:gd name="connsiteY18" fmla="*/ 428400 h 874858"/>
                <a:gd name="connsiteX19" fmla="*/ 1669089 w 3063303"/>
                <a:gd name="connsiteY19" fmla="*/ 496787 h 874858"/>
                <a:gd name="connsiteX20" fmla="*/ 1738539 w 3063303"/>
                <a:gd name="connsiteY20" fmla="*/ 662868 h 874858"/>
                <a:gd name="connsiteX21" fmla="*/ 1817665 w 3063303"/>
                <a:gd name="connsiteY21" fmla="*/ 627470 h 874858"/>
                <a:gd name="connsiteX22" fmla="*/ 1907322 w 3063303"/>
                <a:gd name="connsiteY22" fmla="*/ 680809 h 874858"/>
                <a:gd name="connsiteX23" fmla="*/ 1953432 w 3063303"/>
                <a:gd name="connsiteY23" fmla="*/ 787489 h 874858"/>
                <a:gd name="connsiteX24" fmla="*/ 2073829 w 3063303"/>
                <a:gd name="connsiteY24" fmla="*/ 763486 h 874858"/>
                <a:gd name="connsiteX25" fmla="*/ 2202563 w 3063303"/>
                <a:gd name="connsiteY25" fmla="*/ 812994 h 874858"/>
                <a:gd name="connsiteX26" fmla="*/ 3063303 w 3063303"/>
                <a:gd name="connsiteY26" fmla="*/ 874681 h 874858"/>
                <a:gd name="connsiteX0" fmla="*/ 0 w 3063303"/>
                <a:gd name="connsiteY0" fmla="*/ 863217 h 874858"/>
                <a:gd name="connsiteX1" fmla="*/ 545433 w 3063303"/>
                <a:gd name="connsiteY1" fmla="*/ 822785 h 874858"/>
                <a:gd name="connsiteX2" fmla="*/ 654676 w 3063303"/>
                <a:gd name="connsiteY2" fmla="*/ 744818 h 874858"/>
                <a:gd name="connsiteX3" fmla="*/ 739211 w 3063303"/>
                <a:gd name="connsiteY3" fmla="*/ 790157 h 874858"/>
                <a:gd name="connsiteX4" fmla="*/ 808375 w 3063303"/>
                <a:gd name="connsiteY4" fmla="*/ 571463 h 874858"/>
                <a:gd name="connsiteX5" fmla="*/ 882663 w 3063303"/>
                <a:gd name="connsiteY5" fmla="*/ 627470 h 874858"/>
                <a:gd name="connsiteX6" fmla="*/ 933744 w 3063303"/>
                <a:gd name="connsiteY6" fmla="*/ 400098 h 874858"/>
                <a:gd name="connsiteX7" fmla="*/ 992814 w 3063303"/>
                <a:gd name="connsiteY7" fmla="*/ 520790 h 874858"/>
                <a:gd name="connsiteX8" fmla="*/ 1023553 w 3063303"/>
                <a:gd name="connsiteY8" fmla="*/ 275426 h 874858"/>
                <a:gd name="connsiteX9" fmla="*/ 1079911 w 3063303"/>
                <a:gd name="connsiteY9" fmla="*/ 294095 h 874858"/>
                <a:gd name="connsiteX10" fmla="*/ 1118373 w 3063303"/>
                <a:gd name="connsiteY10" fmla="*/ 235938 h 874858"/>
                <a:gd name="connsiteX11" fmla="*/ 1172091 w 3063303"/>
                <a:gd name="connsiteY11" fmla="*/ 51847 h 874858"/>
                <a:gd name="connsiteX12" fmla="*/ 1213116 w 3063303"/>
                <a:gd name="connsiteY12" fmla="*/ 216752 h 874858"/>
                <a:gd name="connsiteX13" fmla="*/ 1284842 w 3063303"/>
                <a:gd name="connsiteY13" fmla="*/ 724 h 874858"/>
                <a:gd name="connsiteX14" fmla="*/ 1343722 w 3063303"/>
                <a:gd name="connsiteY14" fmla="*/ 202343 h 874858"/>
                <a:gd name="connsiteX15" fmla="*/ 1407801 w 3063303"/>
                <a:gd name="connsiteY15" fmla="*/ 139409 h 874858"/>
                <a:gd name="connsiteX16" fmla="*/ 1459990 w 3063303"/>
                <a:gd name="connsiteY16" fmla="*/ 462793 h 874858"/>
                <a:gd name="connsiteX17" fmla="*/ 1543568 w 3063303"/>
                <a:gd name="connsiteY17" fmla="*/ 520790 h 874858"/>
                <a:gd name="connsiteX18" fmla="*/ 1603136 w 3063303"/>
                <a:gd name="connsiteY18" fmla="*/ 428400 h 874858"/>
                <a:gd name="connsiteX19" fmla="*/ 1669089 w 3063303"/>
                <a:gd name="connsiteY19" fmla="*/ 496787 h 874858"/>
                <a:gd name="connsiteX20" fmla="*/ 1738539 w 3063303"/>
                <a:gd name="connsiteY20" fmla="*/ 662868 h 874858"/>
                <a:gd name="connsiteX21" fmla="*/ 1817665 w 3063303"/>
                <a:gd name="connsiteY21" fmla="*/ 627470 h 874858"/>
                <a:gd name="connsiteX22" fmla="*/ 1907322 w 3063303"/>
                <a:gd name="connsiteY22" fmla="*/ 680809 h 874858"/>
                <a:gd name="connsiteX23" fmla="*/ 1953432 w 3063303"/>
                <a:gd name="connsiteY23" fmla="*/ 787489 h 874858"/>
                <a:gd name="connsiteX24" fmla="*/ 2073829 w 3063303"/>
                <a:gd name="connsiteY24" fmla="*/ 763486 h 874858"/>
                <a:gd name="connsiteX25" fmla="*/ 2202563 w 3063303"/>
                <a:gd name="connsiteY25" fmla="*/ 812994 h 874858"/>
                <a:gd name="connsiteX26" fmla="*/ 3063303 w 3063303"/>
                <a:gd name="connsiteY26" fmla="*/ 874681 h 874858"/>
                <a:gd name="connsiteX0" fmla="*/ 0 w 3063303"/>
                <a:gd name="connsiteY0" fmla="*/ 863217 h 874858"/>
                <a:gd name="connsiteX1" fmla="*/ 545433 w 3063303"/>
                <a:gd name="connsiteY1" fmla="*/ 822785 h 874858"/>
                <a:gd name="connsiteX2" fmla="*/ 654676 w 3063303"/>
                <a:gd name="connsiteY2" fmla="*/ 744818 h 874858"/>
                <a:gd name="connsiteX3" fmla="*/ 739211 w 3063303"/>
                <a:gd name="connsiteY3" fmla="*/ 790157 h 874858"/>
                <a:gd name="connsiteX4" fmla="*/ 808375 w 3063303"/>
                <a:gd name="connsiteY4" fmla="*/ 571463 h 874858"/>
                <a:gd name="connsiteX5" fmla="*/ 882663 w 3063303"/>
                <a:gd name="connsiteY5" fmla="*/ 627470 h 874858"/>
                <a:gd name="connsiteX6" fmla="*/ 933744 w 3063303"/>
                <a:gd name="connsiteY6" fmla="*/ 400098 h 874858"/>
                <a:gd name="connsiteX7" fmla="*/ 992814 w 3063303"/>
                <a:gd name="connsiteY7" fmla="*/ 520790 h 874858"/>
                <a:gd name="connsiteX8" fmla="*/ 1023553 w 3063303"/>
                <a:gd name="connsiteY8" fmla="*/ 275426 h 874858"/>
                <a:gd name="connsiteX9" fmla="*/ 1079911 w 3063303"/>
                <a:gd name="connsiteY9" fmla="*/ 294095 h 874858"/>
                <a:gd name="connsiteX10" fmla="*/ 1118373 w 3063303"/>
                <a:gd name="connsiteY10" fmla="*/ 235938 h 874858"/>
                <a:gd name="connsiteX11" fmla="*/ 1172091 w 3063303"/>
                <a:gd name="connsiteY11" fmla="*/ 51847 h 874858"/>
                <a:gd name="connsiteX12" fmla="*/ 1213116 w 3063303"/>
                <a:gd name="connsiteY12" fmla="*/ 216752 h 874858"/>
                <a:gd name="connsiteX13" fmla="*/ 1284842 w 3063303"/>
                <a:gd name="connsiteY13" fmla="*/ 724 h 874858"/>
                <a:gd name="connsiteX14" fmla="*/ 1343722 w 3063303"/>
                <a:gd name="connsiteY14" fmla="*/ 202343 h 874858"/>
                <a:gd name="connsiteX15" fmla="*/ 1407801 w 3063303"/>
                <a:gd name="connsiteY15" fmla="*/ 139409 h 874858"/>
                <a:gd name="connsiteX16" fmla="*/ 1436935 w 3063303"/>
                <a:gd name="connsiteY16" fmla="*/ 342778 h 874858"/>
                <a:gd name="connsiteX17" fmla="*/ 1543568 w 3063303"/>
                <a:gd name="connsiteY17" fmla="*/ 520790 h 874858"/>
                <a:gd name="connsiteX18" fmla="*/ 1603136 w 3063303"/>
                <a:gd name="connsiteY18" fmla="*/ 428400 h 874858"/>
                <a:gd name="connsiteX19" fmla="*/ 1669089 w 3063303"/>
                <a:gd name="connsiteY19" fmla="*/ 496787 h 874858"/>
                <a:gd name="connsiteX20" fmla="*/ 1738539 w 3063303"/>
                <a:gd name="connsiteY20" fmla="*/ 662868 h 874858"/>
                <a:gd name="connsiteX21" fmla="*/ 1817665 w 3063303"/>
                <a:gd name="connsiteY21" fmla="*/ 627470 h 874858"/>
                <a:gd name="connsiteX22" fmla="*/ 1907322 w 3063303"/>
                <a:gd name="connsiteY22" fmla="*/ 680809 h 874858"/>
                <a:gd name="connsiteX23" fmla="*/ 1953432 w 3063303"/>
                <a:gd name="connsiteY23" fmla="*/ 787489 h 874858"/>
                <a:gd name="connsiteX24" fmla="*/ 2073829 w 3063303"/>
                <a:gd name="connsiteY24" fmla="*/ 763486 h 874858"/>
                <a:gd name="connsiteX25" fmla="*/ 2202563 w 3063303"/>
                <a:gd name="connsiteY25" fmla="*/ 812994 h 874858"/>
                <a:gd name="connsiteX26" fmla="*/ 3063303 w 3063303"/>
                <a:gd name="connsiteY26" fmla="*/ 874681 h 874858"/>
                <a:gd name="connsiteX0" fmla="*/ 0 w 3063303"/>
                <a:gd name="connsiteY0" fmla="*/ 863217 h 874858"/>
                <a:gd name="connsiteX1" fmla="*/ 545433 w 3063303"/>
                <a:gd name="connsiteY1" fmla="*/ 822785 h 874858"/>
                <a:gd name="connsiteX2" fmla="*/ 654676 w 3063303"/>
                <a:gd name="connsiteY2" fmla="*/ 744818 h 874858"/>
                <a:gd name="connsiteX3" fmla="*/ 739211 w 3063303"/>
                <a:gd name="connsiteY3" fmla="*/ 790157 h 874858"/>
                <a:gd name="connsiteX4" fmla="*/ 808375 w 3063303"/>
                <a:gd name="connsiteY4" fmla="*/ 571463 h 874858"/>
                <a:gd name="connsiteX5" fmla="*/ 882663 w 3063303"/>
                <a:gd name="connsiteY5" fmla="*/ 627470 h 874858"/>
                <a:gd name="connsiteX6" fmla="*/ 933744 w 3063303"/>
                <a:gd name="connsiteY6" fmla="*/ 400098 h 874858"/>
                <a:gd name="connsiteX7" fmla="*/ 992814 w 3063303"/>
                <a:gd name="connsiteY7" fmla="*/ 520790 h 874858"/>
                <a:gd name="connsiteX8" fmla="*/ 1023553 w 3063303"/>
                <a:gd name="connsiteY8" fmla="*/ 275426 h 874858"/>
                <a:gd name="connsiteX9" fmla="*/ 1079911 w 3063303"/>
                <a:gd name="connsiteY9" fmla="*/ 294095 h 874858"/>
                <a:gd name="connsiteX10" fmla="*/ 1118373 w 3063303"/>
                <a:gd name="connsiteY10" fmla="*/ 235938 h 874858"/>
                <a:gd name="connsiteX11" fmla="*/ 1172091 w 3063303"/>
                <a:gd name="connsiteY11" fmla="*/ 51847 h 874858"/>
                <a:gd name="connsiteX12" fmla="*/ 1213116 w 3063303"/>
                <a:gd name="connsiteY12" fmla="*/ 216752 h 874858"/>
                <a:gd name="connsiteX13" fmla="*/ 1284842 w 3063303"/>
                <a:gd name="connsiteY13" fmla="*/ 724 h 874858"/>
                <a:gd name="connsiteX14" fmla="*/ 1343722 w 3063303"/>
                <a:gd name="connsiteY14" fmla="*/ 202343 h 874858"/>
                <a:gd name="connsiteX15" fmla="*/ 1407801 w 3063303"/>
                <a:gd name="connsiteY15" fmla="*/ 139409 h 874858"/>
                <a:gd name="connsiteX16" fmla="*/ 1436935 w 3063303"/>
                <a:gd name="connsiteY16" fmla="*/ 342778 h 874858"/>
                <a:gd name="connsiteX17" fmla="*/ 1489774 w 3063303"/>
                <a:gd name="connsiteY17" fmla="*/ 318098 h 874858"/>
                <a:gd name="connsiteX18" fmla="*/ 1603136 w 3063303"/>
                <a:gd name="connsiteY18" fmla="*/ 428400 h 874858"/>
                <a:gd name="connsiteX19" fmla="*/ 1669089 w 3063303"/>
                <a:gd name="connsiteY19" fmla="*/ 496787 h 874858"/>
                <a:gd name="connsiteX20" fmla="*/ 1738539 w 3063303"/>
                <a:gd name="connsiteY20" fmla="*/ 662868 h 874858"/>
                <a:gd name="connsiteX21" fmla="*/ 1817665 w 3063303"/>
                <a:gd name="connsiteY21" fmla="*/ 627470 h 874858"/>
                <a:gd name="connsiteX22" fmla="*/ 1907322 w 3063303"/>
                <a:gd name="connsiteY22" fmla="*/ 680809 h 874858"/>
                <a:gd name="connsiteX23" fmla="*/ 1953432 w 3063303"/>
                <a:gd name="connsiteY23" fmla="*/ 787489 h 874858"/>
                <a:gd name="connsiteX24" fmla="*/ 2073829 w 3063303"/>
                <a:gd name="connsiteY24" fmla="*/ 763486 h 874858"/>
                <a:gd name="connsiteX25" fmla="*/ 2202563 w 3063303"/>
                <a:gd name="connsiteY25" fmla="*/ 812994 h 874858"/>
                <a:gd name="connsiteX26" fmla="*/ 3063303 w 3063303"/>
                <a:gd name="connsiteY26" fmla="*/ 874681 h 874858"/>
                <a:gd name="connsiteX0" fmla="*/ 0 w 3063303"/>
                <a:gd name="connsiteY0" fmla="*/ 863217 h 874858"/>
                <a:gd name="connsiteX1" fmla="*/ 545433 w 3063303"/>
                <a:gd name="connsiteY1" fmla="*/ 822785 h 874858"/>
                <a:gd name="connsiteX2" fmla="*/ 654676 w 3063303"/>
                <a:gd name="connsiteY2" fmla="*/ 744818 h 874858"/>
                <a:gd name="connsiteX3" fmla="*/ 739211 w 3063303"/>
                <a:gd name="connsiteY3" fmla="*/ 790157 h 874858"/>
                <a:gd name="connsiteX4" fmla="*/ 808375 w 3063303"/>
                <a:gd name="connsiteY4" fmla="*/ 571463 h 874858"/>
                <a:gd name="connsiteX5" fmla="*/ 882663 w 3063303"/>
                <a:gd name="connsiteY5" fmla="*/ 627470 h 874858"/>
                <a:gd name="connsiteX6" fmla="*/ 933744 w 3063303"/>
                <a:gd name="connsiteY6" fmla="*/ 400098 h 874858"/>
                <a:gd name="connsiteX7" fmla="*/ 992814 w 3063303"/>
                <a:gd name="connsiteY7" fmla="*/ 520790 h 874858"/>
                <a:gd name="connsiteX8" fmla="*/ 1023553 w 3063303"/>
                <a:gd name="connsiteY8" fmla="*/ 275426 h 874858"/>
                <a:gd name="connsiteX9" fmla="*/ 1079911 w 3063303"/>
                <a:gd name="connsiteY9" fmla="*/ 294095 h 874858"/>
                <a:gd name="connsiteX10" fmla="*/ 1118373 w 3063303"/>
                <a:gd name="connsiteY10" fmla="*/ 235938 h 874858"/>
                <a:gd name="connsiteX11" fmla="*/ 1172091 w 3063303"/>
                <a:gd name="connsiteY11" fmla="*/ 51847 h 874858"/>
                <a:gd name="connsiteX12" fmla="*/ 1213116 w 3063303"/>
                <a:gd name="connsiteY12" fmla="*/ 216752 h 874858"/>
                <a:gd name="connsiteX13" fmla="*/ 1284842 w 3063303"/>
                <a:gd name="connsiteY13" fmla="*/ 724 h 874858"/>
                <a:gd name="connsiteX14" fmla="*/ 1343722 w 3063303"/>
                <a:gd name="connsiteY14" fmla="*/ 202343 h 874858"/>
                <a:gd name="connsiteX15" fmla="*/ 1407801 w 3063303"/>
                <a:gd name="connsiteY15" fmla="*/ 139409 h 874858"/>
                <a:gd name="connsiteX16" fmla="*/ 1436935 w 3063303"/>
                <a:gd name="connsiteY16" fmla="*/ 342778 h 874858"/>
                <a:gd name="connsiteX17" fmla="*/ 1489774 w 3063303"/>
                <a:gd name="connsiteY17" fmla="*/ 318098 h 874858"/>
                <a:gd name="connsiteX18" fmla="*/ 1530760 w 3063303"/>
                <a:gd name="connsiteY18" fmla="*/ 438112 h 874858"/>
                <a:gd name="connsiteX19" fmla="*/ 1603136 w 3063303"/>
                <a:gd name="connsiteY19" fmla="*/ 428400 h 874858"/>
                <a:gd name="connsiteX20" fmla="*/ 1669089 w 3063303"/>
                <a:gd name="connsiteY20" fmla="*/ 496787 h 874858"/>
                <a:gd name="connsiteX21" fmla="*/ 1738539 w 3063303"/>
                <a:gd name="connsiteY21" fmla="*/ 662868 h 874858"/>
                <a:gd name="connsiteX22" fmla="*/ 1817665 w 3063303"/>
                <a:gd name="connsiteY22" fmla="*/ 627470 h 874858"/>
                <a:gd name="connsiteX23" fmla="*/ 1907322 w 3063303"/>
                <a:gd name="connsiteY23" fmla="*/ 680809 h 874858"/>
                <a:gd name="connsiteX24" fmla="*/ 1953432 w 3063303"/>
                <a:gd name="connsiteY24" fmla="*/ 787489 h 874858"/>
                <a:gd name="connsiteX25" fmla="*/ 2073829 w 3063303"/>
                <a:gd name="connsiteY25" fmla="*/ 763486 h 874858"/>
                <a:gd name="connsiteX26" fmla="*/ 2202563 w 3063303"/>
                <a:gd name="connsiteY26" fmla="*/ 812994 h 874858"/>
                <a:gd name="connsiteX27" fmla="*/ 3063303 w 3063303"/>
                <a:gd name="connsiteY27" fmla="*/ 874681 h 874858"/>
                <a:gd name="connsiteX0" fmla="*/ 0 w 3060741"/>
                <a:gd name="connsiteY0" fmla="*/ 863217 h 863217"/>
                <a:gd name="connsiteX1" fmla="*/ 545433 w 3060741"/>
                <a:gd name="connsiteY1" fmla="*/ 822785 h 863217"/>
                <a:gd name="connsiteX2" fmla="*/ 654676 w 3060741"/>
                <a:gd name="connsiteY2" fmla="*/ 744818 h 863217"/>
                <a:gd name="connsiteX3" fmla="*/ 739211 w 3060741"/>
                <a:gd name="connsiteY3" fmla="*/ 790157 h 863217"/>
                <a:gd name="connsiteX4" fmla="*/ 808375 w 3060741"/>
                <a:gd name="connsiteY4" fmla="*/ 571463 h 863217"/>
                <a:gd name="connsiteX5" fmla="*/ 882663 w 3060741"/>
                <a:gd name="connsiteY5" fmla="*/ 627470 h 863217"/>
                <a:gd name="connsiteX6" fmla="*/ 933744 w 3060741"/>
                <a:gd name="connsiteY6" fmla="*/ 400098 h 863217"/>
                <a:gd name="connsiteX7" fmla="*/ 992814 w 3060741"/>
                <a:gd name="connsiteY7" fmla="*/ 520790 h 863217"/>
                <a:gd name="connsiteX8" fmla="*/ 1023553 w 3060741"/>
                <a:gd name="connsiteY8" fmla="*/ 275426 h 863217"/>
                <a:gd name="connsiteX9" fmla="*/ 1079911 w 3060741"/>
                <a:gd name="connsiteY9" fmla="*/ 294095 h 863217"/>
                <a:gd name="connsiteX10" fmla="*/ 1118373 w 3060741"/>
                <a:gd name="connsiteY10" fmla="*/ 235938 h 863217"/>
                <a:gd name="connsiteX11" fmla="*/ 1172091 w 3060741"/>
                <a:gd name="connsiteY11" fmla="*/ 51847 h 863217"/>
                <a:gd name="connsiteX12" fmla="*/ 1213116 w 3060741"/>
                <a:gd name="connsiteY12" fmla="*/ 216752 h 863217"/>
                <a:gd name="connsiteX13" fmla="*/ 1284842 w 3060741"/>
                <a:gd name="connsiteY13" fmla="*/ 724 h 863217"/>
                <a:gd name="connsiteX14" fmla="*/ 1343722 w 3060741"/>
                <a:gd name="connsiteY14" fmla="*/ 202343 h 863217"/>
                <a:gd name="connsiteX15" fmla="*/ 1407801 w 3060741"/>
                <a:gd name="connsiteY15" fmla="*/ 139409 h 863217"/>
                <a:gd name="connsiteX16" fmla="*/ 1436935 w 3060741"/>
                <a:gd name="connsiteY16" fmla="*/ 342778 h 863217"/>
                <a:gd name="connsiteX17" fmla="*/ 1489774 w 3060741"/>
                <a:gd name="connsiteY17" fmla="*/ 318098 h 863217"/>
                <a:gd name="connsiteX18" fmla="*/ 1530760 w 3060741"/>
                <a:gd name="connsiteY18" fmla="*/ 438112 h 863217"/>
                <a:gd name="connsiteX19" fmla="*/ 1603136 w 3060741"/>
                <a:gd name="connsiteY19" fmla="*/ 428400 h 863217"/>
                <a:gd name="connsiteX20" fmla="*/ 1669089 w 3060741"/>
                <a:gd name="connsiteY20" fmla="*/ 496787 h 863217"/>
                <a:gd name="connsiteX21" fmla="*/ 1738539 w 3060741"/>
                <a:gd name="connsiteY21" fmla="*/ 662868 h 863217"/>
                <a:gd name="connsiteX22" fmla="*/ 1817665 w 3060741"/>
                <a:gd name="connsiteY22" fmla="*/ 627470 h 863217"/>
                <a:gd name="connsiteX23" fmla="*/ 1907322 w 3060741"/>
                <a:gd name="connsiteY23" fmla="*/ 680809 h 863217"/>
                <a:gd name="connsiteX24" fmla="*/ 1953432 w 3060741"/>
                <a:gd name="connsiteY24" fmla="*/ 787489 h 863217"/>
                <a:gd name="connsiteX25" fmla="*/ 2073829 w 3060741"/>
                <a:gd name="connsiteY25" fmla="*/ 763486 h 863217"/>
                <a:gd name="connsiteX26" fmla="*/ 2202563 w 3060741"/>
                <a:gd name="connsiteY26" fmla="*/ 812994 h 863217"/>
                <a:gd name="connsiteX27" fmla="*/ 3060741 w 3060741"/>
                <a:gd name="connsiteY27" fmla="*/ 856012 h 863217"/>
                <a:gd name="connsiteX0" fmla="*/ 0 w 3060741"/>
                <a:gd name="connsiteY0" fmla="*/ 863217 h 863217"/>
                <a:gd name="connsiteX1" fmla="*/ 545433 w 3060741"/>
                <a:gd name="connsiteY1" fmla="*/ 822785 h 863217"/>
                <a:gd name="connsiteX2" fmla="*/ 654676 w 3060741"/>
                <a:gd name="connsiteY2" fmla="*/ 744818 h 863217"/>
                <a:gd name="connsiteX3" fmla="*/ 739211 w 3060741"/>
                <a:gd name="connsiteY3" fmla="*/ 790157 h 863217"/>
                <a:gd name="connsiteX4" fmla="*/ 808375 w 3060741"/>
                <a:gd name="connsiteY4" fmla="*/ 571463 h 863217"/>
                <a:gd name="connsiteX5" fmla="*/ 882663 w 3060741"/>
                <a:gd name="connsiteY5" fmla="*/ 627470 h 863217"/>
                <a:gd name="connsiteX6" fmla="*/ 933744 w 3060741"/>
                <a:gd name="connsiteY6" fmla="*/ 400098 h 863217"/>
                <a:gd name="connsiteX7" fmla="*/ 992814 w 3060741"/>
                <a:gd name="connsiteY7" fmla="*/ 520790 h 863217"/>
                <a:gd name="connsiteX8" fmla="*/ 1023553 w 3060741"/>
                <a:gd name="connsiteY8" fmla="*/ 275426 h 863217"/>
                <a:gd name="connsiteX9" fmla="*/ 1079911 w 3060741"/>
                <a:gd name="connsiteY9" fmla="*/ 294095 h 863217"/>
                <a:gd name="connsiteX10" fmla="*/ 1118373 w 3060741"/>
                <a:gd name="connsiteY10" fmla="*/ 235938 h 863217"/>
                <a:gd name="connsiteX11" fmla="*/ 1172091 w 3060741"/>
                <a:gd name="connsiteY11" fmla="*/ 51847 h 863217"/>
                <a:gd name="connsiteX12" fmla="*/ 1213116 w 3060741"/>
                <a:gd name="connsiteY12" fmla="*/ 216752 h 863217"/>
                <a:gd name="connsiteX13" fmla="*/ 1284842 w 3060741"/>
                <a:gd name="connsiteY13" fmla="*/ 724 h 863217"/>
                <a:gd name="connsiteX14" fmla="*/ 1343722 w 3060741"/>
                <a:gd name="connsiteY14" fmla="*/ 202343 h 863217"/>
                <a:gd name="connsiteX15" fmla="*/ 1407801 w 3060741"/>
                <a:gd name="connsiteY15" fmla="*/ 139409 h 863217"/>
                <a:gd name="connsiteX16" fmla="*/ 1436935 w 3060741"/>
                <a:gd name="connsiteY16" fmla="*/ 342778 h 863217"/>
                <a:gd name="connsiteX17" fmla="*/ 1489774 w 3060741"/>
                <a:gd name="connsiteY17" fmla="*/ 318098 h 863217"/>
                <a:gd name="connsiteX18" fmla="*/ 1530760 w 3060741"/>
                <a:gd name="connsiteY18" fmla="*/ 438112 h 863217"/>
                <a:gd name="connsiteX19" fmla="*/ 1603136 w 3060741"/>
                <a:gd name="connsiteY19" fmla="*/ 428400 h 863217"/>
                <a:gd name="connsiteX20" fmla="*/ 1640911 w 3060741"/>
                <a:gd name="connsiteY20" fmla="*/ 576797 h 863217"/>
                <a:gd name="connsiteX21" fmla="*/ 1738539 w 3060741"/>
                <a:gd name="connsiteY21" fmla="*/ 662868 h 863217"/>
                <a:gd name="connsiteX22" fmla="*/ 1817665 w 3060741"/>
                <a:gd name="connsiteY22" fmla="*/ 627470 h 863217"/>
                <a:gd name="connsiteX23" fmla="*/ 1907322 w 3060741"/>
                <a:gd name="connsiteY23" fmla="*/ 680809 h 863217"/>
                <a:gd name="connsiteX24" fmla="*/ 1953432 w 3060741"/>
                <a:gd name="connsiteY24" fmla="*/ 787489 h 863217"/>
                <a:gd name="connsiteX25" fmla="*/ 2073829 w 3060741"/>
                <a:gd name="connsiteY25" fmla="*/ 763486 h 863217"/>
                <a:gd name="connsiteX26" fmla="*/ 2202563 w 3060741"/>
                <a:gd name="connsiteY26" fmla="*/ 812994 h 863217"/>
                <a:gd name="connsiteX27" fmla="*/ 3060741 w 3060741"/>
                <a:gd name="connsiteY27" fmla="*/ 856012 h 863217"/>
                <a:gd name="connsiteX0" fmla="*/ 0 w 3060741"/>
                <a:gd name="connsiteY0" fmla="*/ 863217 h 863217"/>
                <a:gd name="connsiteX1" fmla="*/ 545433 w 3060741"/>
                <a:gd name="connsiteY1" fmla="*/ 822785 h 863217"/>
                <a:gd name="connsiteX2" fmla="*/ 654676 w 3060741"/>
                <a:gd name="connsiteY2" fmla="*/ 744818 h 863217"/>
                <a:gd name="connsiteX3" fmla="*/ 739211 w 3060741"/>
                <a:gd name="connsiteY3" fmla="*/ 790157 h 863217"/>
                <a:gd name="connsiteX4" fmla="*/ 808375 w 3060741"/>
                <a:gd name="connsiteY4" fmla="*/ 571463 h 863217"/>
                <a:gd name="connsiteX5" fmla="*/ 882663 w 3060741"/>
                <a:gd name="connsiteY5" fmla="*/ 627470 h 863217"/>
                <a:gd name="connsiteX6" fmla="*/ 933744 w 3060741"/>
                <a:gd name="connsiteY6" fmla="*/ 400098 h 863217"/>
                <a:gd name="connsiteX7" fmla="*/ 992814 w 3060741"/>
                <a:gd name="connsiteY7" fmla="*/ 520790 h 863217"/>
                <a:gd name="connsiteX8" fmla="*/ 1023553 w 3060741"/>
                <a:gd name="connsiteY8" fmla="*/ 275426 h 863217"/>
                <a:gd name="connsiteX9" fmla="*/ 1079911 w 3060741"/>
                <a:gd name="connsiteY9" fmla="*/ 294095 h 863217"/>
                <a:gd name="connsiteX10" fmla="*/ 1118373 w 3060741"/>
                <a:gd name="connsiteY10" fmla="*/ 235938 h 863217"/>
                <a:gd name="connsiteX11" fmla="*/ 1172091 w 3060741"/>
                <a:gd name="connsiteY11" fmla="*/ 51847 h 863217"/>
                <a:gd name="connsiteX12" fmla="*/ 1213116 w 3060741"/>
                <a:gd name="connsiteY12" fmla="*/ 216752 h 863217"/>
                <a:gd name="connsiteX13" fmla="*/ 1284842 w 3060741"/>
                <a:gd name="connsiteY13" fmla="*/ 724 h 863217"/>
                <a:gd name="connsiteX14" fmla="*/ 1343722 w 3060741"/>
                <a:gd name="connsiteY14" fmla="*/ 202343 h 863217"/>
                <a:gd name="connsiteX15" fmla="*/ 1407801 w 3060741"/>
                <a:gd name="connsiteY15" fmla="*/ 139409 h 863217"/>
                <a:gd name="connsiteX16" fmla="*/ 1436935 w 3060741"/>
                <a:gd name="connsiteY16" fmla="*/ 342778 h 863217"/>
                <a:gd name="connsiteX17" fmla="*/ 1489774 w 3060741"/>
                <a:gd name="connsiteY17" fmla="*/ 318098 h 863217"/>
                <a:gd name="connsiteX18" fmla="*/ 1530760 w 3060741"/>
                <a:gd name="connsiteY18" fmla="*/ 438112 h 863217"/>
                <a:gd name="connsiteX19" fmla="*/ 1603136 w 3060741"/>
                <a:gd name="connsiteY19" fmla="*/ 428400 h 863217"/>
                <a:gd name="connsiteX20" fmla="*/ 1640911 w 3060741"/>
                <a:gd name="connsiteY20" fmla="*/ 576797 h 863217"/>
                <a:gd name="connsiteX21" fmla="*/ 1687021 w 3060741"/>
                <a:gd name="connsiteY21" fmla="*/ 558126 h 863217"/>
                <a:gd name="connsiteX22" fmla="*/ 1738539 w 3060741"/>
                <a:gd name="connsiteY22" fmla="*/ 662868 h 863217"/>
                <a:gd name="connsiteX23" fmla="*/ 1817665 w 3060741"/>
                <a:gd name="connsiteY23" fmla="*/ 627470 h 863217"/>
                <a:gd name="connsiteX24" fmla="*/ 1907322 w 3060741"/>
                <a:gd name="connsiteY24" fmla="*/ 680809 h 863217"/>
                <a:gd name="connsiteX25" fmla="*/ 1953432 w 3060741"/>
                <a:gd name="connsiteY25" fmla="*/ 787489 h 863217"/>
                <a:gd name="connsiteX26" fmla="*/ 2073829 w 3060741"/>
                <a:gd name="connsiteY26" fmla="*/ 763486 h 863217"/>
                <a:gd name="connsiteX27" fmla="*/ 2202563 w 3060741"/>
                <a:gd name="connsiteY27" fmla="*/ 812994 h 863217"/>
                <a:gd name="connsiteX28" fmla="*/ 3060741 w 3060741"/>
                <a:gd name="connsiteY28" fmla="*/ 856012 h 863217"/>
                <a:gd name="connsiteX0" fmla="*/ 0 w 3060741"/>
                <a:gd name="connsiteY0" fmla="*/ 863217 h 863217"/>
                <a:gd name="connsiteX1" fmla="*/ 545433 w 3060741"/>
                <a:gd name="connsiteY1" fmla="*/ 822785 h 863217"/>
                <a:gd name="connsiteX2" fmla="*/ 654676 w 3060741"/>
                <a:gd name="connsiteY2" fmla="*/ 744818 h 863217"/>
                <a:gd name="connsiteX3" fmla="*/ 739211 w 3060741"/>
                <a:gd name="connsiteY3" fmla="*/ 790157 h 863217"/>
                <a:gd name="connsiteX4" fmla="*/ 808375 w 3060741"/>
                <a:gd name="connsiteY4" fmla="*/ 571463 h 863217"/>
                <a:gd name="connsiteX5" fmla="*/ 882663 w 3060741"/>
                <a:gd name="connsiteY5" fmla="*/ 627470 h 863217"/>
                <a:gd name="connsiteX6" fmla="*/ 933744 w 3060741"/>
                <a:gd name="connsiteY6" fmla="*/ 400098 h 863217"/>
                <a:gd name="connsiteX7" fmla="*/ 992814 w 3060741"/>
                <a:gd name="connsiteY7" fmla="*/ 520790 h 863217"/>
                <a:gd name="connsiteX8" fmla="*/ 1023553 w 3060741"/>
                <a:gd name="connsiteY8" fmla="*/ 275426 h 863217"/>
                <a:gd name="connsiteX9" fmla="*/ 1079911 w 3060741"/>
                <a:gd name="connsiteY9" fmla="*/ 294095 h 863217"/>
                <a:gd name="connsiteX10" fmla="*/ 1118373 w 3060741"/>
                <a:gd name="connsiteY10" fmla="*/ 235938 h 863217"/>
                <a:gd name="connsiteX11" fmla="*/ 1172091 w 3060741"/>
                <a:gd name="connsiteY11" fmla="*/ 51847 h 863217"/>
                <a:gd name="connsiteX12" fmla="*/ 1213116 w 3060741"/>
                <a:gd name="connsiteY12" fmla="*/ 216752 h 863217"/>
                <a:gd name="connsiteX13" fmla="*/ 1284842 w 3060741"/>
                <a:gd name="connsiteY13" fmla="*/ 724 h 863217"/>
                <a:gd name="connsiteX14" fmla="*/ 1343722 w 3060741"/>
                <a:gd name="connsiteY14" fmla="*/ 202343 h 863217"/>
                <a:gd name="connsiteX15" fmla="*/ 1407801 w 3060741"/>
                <a:gd name="connsiteY15" fmla="*/ 139409 h 863217"/>
                <a:gd name="connsiteX16" fmla="*/ 1436935 w 3060741"/>
                <a:gd name="connsiteY16" fmla="*/ 342778 h 863217"/>
                <a:gd name="connsiteX17" fmla="*/ 1489774 w 3060741"/>
                <a:gd name="connsiteY17" fmla="*/ 318098 h 863217"/>
                <a:gd name="connsiteX18" fmla="*/ 1530760 w 3060741"/>
                <a:gd name="connsiteY18" fmla="*/ 438112 h 863217"/>
                <a:gd name="connsiteX19" fmla="*/ 1603136 w 3060741"/>
                <a:gd name="connsiteY19" fmla="*/ 428400 h 863217"/>
                <a:gd name="connsiteX20" fmla="*/ 1640911 w 3060741"/>
                <a:gd name="connsiteY20" fmla="*/ 576797 h 863217"/>
                <a:gd name="connsiteX21" fmla="*/ 1687021 w 3060741"/>
                <a:gd name="connsiteY21" fmla="*/ 558126 h 863217"/>
                <a:gd name="connsiteX22" fmla="*/ 1738539 w 3060741"/>
                <a:gd name="connsiteY22" fmla="*/ 662868 h 863217"/>
                <a:gd name="connsiteX23" fmla="*/ 1799734 w 3060741"/>
                <a:gd name="connsiteY23" fmla="*/ 814160 h 863217"/>
                <a:gd name="connsiteX24" fmla="*/ 1907322 w 3060741"/>
                <a:gd name="connsiteY24" fmla="*/ 680809 h 863217"/>
                <a:gd name="connsiteX25" fmla="*/ 1953432 w 3060741"/>
                <a:gd name="connsiteY25" fmla="*/ 787489 h 863217"/>
                <a:gd name="connsiteX26" fmla="*/ 2073829 w 3060741"/>
                <a:gd name="connsiteY26" fmla="*/ 763486 h 863217"/>
                <a:gd name="connsiteX27" fmla="*/ 2202563 w 3060741"/>
                <a:gd name="connsiteY27" fmla="*/ 812994 h 863217"/>
                <a:gd name="connsiteX28" fmla="*/ 3060741 w 3060741"/>
                <a:gd name="connsiteY28" fmla="*/ 856012 h 863217"/>
                <a:gd name="connsiteX0" fmla="*/ 0 w 3060741"/>
                <a:gd name="connsiteY0" fmla="*/ 863217 h 863217"/>
                <a:gd name="connsiteX1" fmla="*/ 545433 w 3060741"/>
                <a:gd name="connsiteY1" fmla="*/ 822785 h 863217"/>
                <a:gd name="connsiteX2" fmla="*/ 654676 w 3060741"/>
                <a:gd name="connsiteY2" fmla="*/ 744818 h 863217"/>
                <a:gd name="connsiteX3" fmla="*/ 739211 w 3060741"/>
                <a:gd name="connsiteY3" fmla="*/ 790157 h 863217"/>
                <a:gd name="connsiteX4" fmla="*/ 808375 w 3060741"/>
                <a:gd name="connsiteY4" fmla="*/ 571463 h 863217"/>
                <a:gd name="connsiteX5" fmla="*/ 882663 w 3060741"/>
                <a:gd name="connsiteY5" fmla="*/ 627470 h 863217"/>
                <a:gd name="connsiteX6" fmla="*/ 933744 w 3060741"/>
                <a:gd name="connsiteY6" fmla="*/ 400098 h 863217"/>
                <a:gd name="connsiteX7" fmla="*/ 992814 w 3060741"/>
                <a:gd name="connsiteY7" fmla="*/ 520790 h 863217"/>
                <a:gd name="connsiteX8" fmla="*/ 1023553 w 3060741"/>
                <a:gd name="connsiteY8" fmla="*/ 275426 h 863217"/>
                <a:gd name="connsiteX9" fmla="*/ 1079911 w 3060741"/>
                <a:gd name="connsiteY9" fmla="*/ 294095 h 863217"/>
                <a:gd name="connsiteX10" fmla="*/ 1118373 w 3060741"/>
                <a:gd name="connsiteY10" fmla="*/ 235938 h 863217"/>
                <a:gd name="connsiteX11" fmla="*/ 1172091 w 3060741"/>
                <a:gd name="connsiteY11" fmla="*/ 51847 h 863217"/>
                <a:gd name="connsiteX12" fmla="*/ 1213116 w 3060741"/>
                <a:gd name="connsiteY12" fmla="*/ 216752 h 863217"/>
                <a:gd name="connsiteX13" fmla="*/ 1284842 w 3060741"/>
                <a:gd name="connsiteY13" fmla="*/ 724 h 863217"/>
                <a:gd name="connsiteX14" fmla="*/ 1343722 w 3060741"/>
                <a:gd name="connsiteY14" fmla="*/ 202343 h 863217"/>
                <a:gd name="connsiteX15" fmla="*/ 1407801 w 3060741"/>
                <a:gd name="connsiteY15" fmla="*/ 139409 h 863217"/>
                <a:gd name="connsiteX16" fmla="*/ 1436935 w 3060741"/>
                <a:gd name="connsiteY16" fmla="*/ 342778 h 863217"/>
                <a:gd name="connsiteX17" fmla="*/ 1489774 w 3060741"/>
                <a:gd name="connsiteY17" fmla="*/ 318098 h 863217"/>
                <a:gd name="connsiteX18" fmla="*/ 1530760 w 3060741"/>
                <a:gd name="connsiteY18" fmla="*/ 438112 h 863217"/>
                <a:gd name="connsiteX19" fmla="*/ 1603136 w 3060741"/>
                <a:gd name="connsiteY19" fmla="*/ 428400 h 863217"/>
                <a:gd name="connsiteX20" fmla="*/ 1640911 w 3060741"/>
                <a:gd name="connsiteY20" fmla="*/ 576797 h 863217"/>
                <a:gd name="connsiteX21" fmla="*/ 1687021 w 3060741"/>
                <a:gd name="connsiteY21" fmla="*/ 558126 h 863217"/>
                <a:gd name="connsiteX22" fmla="*/ 1738539 w 3060741"/>
                <a:gd name="connsiteY22" fmla="*/ 612195 h 863217"/>
                <a:gd name="connsiteX23" fmla="*/ 1799734 w 3060741"/>
                <a:gd name="connsiteY23" fmla="*/ 814160 h 863217"/>
                <a:gd name="connsiteX24" fmla="*/ 1907322 w 3060741"/>
                <a:gd name="connsiteY24" fmla="*/ 680809 h 863217"/>
                <a:gd name="connsiteX25" fmla="*/ 1953432 w 3060741"/>
                <a:gd name="connsiteY25" fmla="*/ 787489 h 863217"/>
                <a:gd name="connsiteX26" fmla="*/ 2073829 w 3060741"/>
                <a:gd name="connsiteY26" fmla="*/ 763486 h 863217"/>
                <a:gd name="connsiteX27" fmla="*/ 2202563 w 3060741"/>
                <a:gd name="connsiteY27" fmla="*/ 812994 h 863217"/>
                <a:gd name="connsiteX28" fmla="*/ 3060741 w 3060741"/>
                <a:gd name="connsiteY28" fmla="*/ 856012 h 863217"/>
                <a:gd name="connsiteX0" fmla="*/ 0 w 3060741"/>
                <a:gd name="connsiteY0" fmla="*/ 863217 h 863217"/>
                <a:gd name="connsiteX1" fmla="*/ 545433 w 3060741"/>
                <a:gd name="connsiteY1" fmla="*/ 822785 h 863217"/>
                <a:gd name="connsiteX2" fmla="*/ 654676 w 3060741"/>
                <a:gd name="connsiteY2" fmla="*/ 744818 h 863217"/>
                <a:gd name="connsiteX3" fmla="*/ 739211 w 3060741"/>
                <a:gd name="connsiteY3" fmla="*/ 790157 h 863217"/>
                <a:gd name="connsiteX4" fmla="*/ 808375 w 3060741"/>
                <a:gd name="connsiteY4" fmla="*/ 571463 h 863217"/>
                <a:gd name="connsiteX5" fmla="*/ 882663 w 3060741"/>
                <a:gd name="connsiteY5" fmla="*/ 627470 h 863217"/>
                <a:gd name="connsiteX6" fmla="*/ 933744 w 3060741"/>
                <a:gd name="connsiteY6" fmla="*/ 400098 h 863217"/>
                <a:gd name="connsiteX7" fmla="*/ 992814 w 3060741"/>
                <a:gd name="connsiteY7" fmla="*/ 520790 h 863217"/>
                <a:gd name="connsiteX8" fmla="*/ 1023553 w 3060741"/>
                <a:gd name="connsiteY8" fmla="*/ 275426 h 863217"/>
                <a:gd name="connsiteX9" fmla="*/ 1079911 w 3060741"/>
                <a:gd name="connsiteY9" fmla="*/ 294095 h 863217"/>
                <a:gd name="connsiteX10" fmla="*/ 1118373 w 3060741"/>
                <a:gd name="connsiteY10" fmla="*/ 235938 h 863217"/>
                <a:gd name="connsiteX11" fmla="*/ 1172091 w 3060741"/>
                <a:gd name="connsiteY11" fmla="*/ 51847 h 863217"/>
                <a:gd name="connsiteX12" fmla="*/ 1213116 w 3060741"/>
                <a:gd name="connsiteY12" fmla="*/ 216752 h 863217"/>
                <a:gd name="connsiteX13" fmla="*/ 1284842 w 3060741"/>
                <a:gd name="connsiteY13" fmla="*/ 724 h 863217"/>
                <a:gd name="connsiteX14" fmla="*/ 1343722 w 3060741"/>
                <a:gd name="connsiteY14" fmla="*/ 202343 h 863217"/>
                <a:gd name="connsiteX15" fmla="*/ 1407801 w 3060741"/>
                <a:gd name="connsiteY15" fmla="*/ 139409 h 863217"/>
                <a:gd name="connsiteX16" fmla="*/ 1436935 w 3060741"/>
                <a:gd name="connsiteY16" fmla="*/ 342778 h 863217"/>
                <a:gd name="connsiteX17" fmla="*/ 1489774 w 3060741"/>
                <a:gd name="connsiteY17" fmla="*/ 318098 h 863217"/>
                <a:gd name="connsiteX18" fmla="*/ 1530760 w 3060741"/>
                <a:gd name="connsiteY18" fmla="*/ 438112 h 863217"/>
                <a:gd name="connsiteX19" fmla="*/ 1603136 w 3060741"/>
                <a:gd name="connsiteY19" fmla="*/ 428400 h 863217"/>
                <a:gd name="connsiteX20" fmla="*/ 1640911 w 3060741"/>
                <a:gd name="connsiteY20" fmla="*/ 576797 h 863217"/>
                <a:gd name="connsiteX21" fmla="*/ 1687021 w 3060741"/>
                <a:gd name="connsiteY21" fmla="*/ 558126 h 863217"/>
                <a:gd name="connsiteX22" fmla="*/ 1738539 w 3060741"/>
                <a:gd name="connsiteY22" fmla="*/ 612195 h 863217"/>
                <a:gd name="connsiteX23" fmla="*/ 1799734 w 3060741"/>
                <a:gd name="connsiteY23" fmla="*/ 814160 h 863217"/>
                <a:gd name="connsiteX24" fmla="*/ 1874021 w 3060741"/>
                <a:gd name="connsiteY24" fmla="*/ 672808 h 863217"/>
                <a:gd name="connsiteX25" fmla="*/ 1953432 w 3060741"/>
                <a:gd name="connsiteY25" fmla="*/ 787489 h 863217"/>
                <a:gd name="connsiteX26" fmla="*/ 2073829 w 3060741"/>
                <a:gd name="connsiteY26" fmla="*/ 763486 h 863217"/>
                <a:gd name="connsiteX27" fmla="*/ 2202563 w 3060741"/>
                <a:gd name="connsiteY27" fmla="*/ 812994 h 863217"/>
                <a:gd name="connsiteX28" fmla="*/ 3060741 w 3060741"/>
                <a:gd name="connsiteY28" fmla="*/ 856012 h 863217"/>
                <a:gd name="connsiteX0" fmla="*/ 0 w 3060741"/>
                <a:gd name="connsiteY0" fmla="*/ 863217 h 863217"/>
                <a:gd name="connsiteX1" fmla="*/ 545433 w 3060741"/>
                <a:gd name="connsiteY1" fmla="*/ 822785 h 863217"/>
                <a:gd name="connsiteX2" fmla="*/ 654676 w 3060741"/>
                <a:gd name="connsiteY2" fmla="*/ 744818 h 863217"/>
                <a:gd name="connsiteX3" fmla="*/ 739211 w 3060741"/>
                <a:gd name="connsiteY3" fmla="*/ 790157 h 863217"/>
                <a:gd name="connsiteX4" fmla="*/ 808375 w 3060741"/>
                <a:gd name="connsiteY4" fmla="*/ 571463 h 863217"/>
                <a:gd name="connsiteX5" fmla="*/ 882663 w 3060741"/>
                <a:gd name="connsiteY5" fmla="*/ 627470 h 863217"/>
                <a:gd name="connsiteX6" fmla="*/ 933744 w 3060741"/>
                <a:gd name="connsiteY6" fmla="*/ 400098 h 863217"/>
                <a:gd name="connsiteX7" fmla="*/ 992814 w 3060741"/>
                <a:gd name="connsiteY7" fmla="*/ 520790 h 863217"/>
                <a:gd name="connsiteX8" fmla="*/ 1023553 w 3060741"/>
                <a:gd name="connsiteY8" fmla="*/ 275426 h 863217"/>
                <a:gd name="connsiteX9" fmla="*/ 1079911 w 3060741"/>
                <a:gd name="connsiteY9" fmla="*/ 294095 h 863217"/>
                <a:gd name="connsiteX10" fmla="*/ 1118373 w 3060741"/>
                <a:gd name="connsiteY10" fmla="*/ 235938 h 863217"/>
                <a:gd name="connsiteX11" fmla="*/ 1172091 w 3060741"/>
                <a:gd name="connsiteY11" fmla="*/ 51847 h 863217"/>
                <a:gd name="connsiteX12" fmla="*/ 1213116 w 3060741"/>
                <a:gd name="connsiteY12" fmla="*/ 216752 h 863217"/>
                <a:gd name="connsiteX13" fmla="*/ 1284842 w 3060741"/>
                <a:gd name="connsiteY13" fmla="*/ 724 h 863217"/>
                <a:gd name="connsiteX14" fmla="*/ 1343722 w 3060741"/>
                <a:gd name="connsiteY14" fmla="*/ 202343 h 863217"/>
                <a:gd name="connsiteX15" fmla="*/ 1407801 w 3060741"/>
                <a:gd name="connsiteY15" fmla="*/ 139409 h 863217"/>
                <a:gd name="connsiteX16" fmla="*/ 1436935 w 3060741"/>
                <a:gd name="connsiteY16" fmla="*/ 342778 h 863217"/>
                <a:gd name="connsiteX17" fmla="*/ 1489774 w 3060741"/>
                <a:gd name="connsiteY17" fmla="*/ 318098 h 863217"/>
                <a:gd name="connsiteX18" fmla="*/ 1530760 w 3060741"/>
                <a:gd name="connsiteY18" fmla="*/ 438112 h 863217"/>
                <a:gd name="connsiteX19" fmla="*/ 1603136 w 3060741"/>
                <a:gd name="connsiteY19" fmla="*/ 428400 h 863217"/>
                <a:gd name="connsiteX20" fmla="*/ 1640911 w 3060741"/>
                <a:gd name="connsiteY20" fmla="*/ 576797 h 863217"/>
                <a:gd name="connsiteX21" fmla="*/ 1687021 w 3060741"/>
                <a:gd name="connsiteY21" fmla="*/ 558126 h 863217"/>
                <a:gd name="connsiteX22" fmla="*/ 1738539 w 3060741"/>
                <a:gd name="connsiteY22" fmla="*/ 612195 h 863217"/>
                <a:gd name="connsiteX23" fmla="*/ 1799734 w 3060741"/>
                <a:gd name="connsiteY23" fmla="*/ 814160 h 863217"/>
                <a:gd name="connsiteX24" fmla="*/ 1874021 w 3060741"/>
                <a:gd name="connsiteY24" fmla="*/ 672808 h 863217"/>
                <a:gd name="connsiteX25" fmla="*/ 1925254 w 3060741"/>
                <a:gd name="connsiteY25" fmla="*/ 811492 h 863217"/>
                <a:gd name="connsiteX26" fmla="*/ 2073829 w 3060741"/>
                <a:gd name="connsiteY26" fmla="*/ 763486 h 863217"/>
                <a:gd name="connsiteX27" fmla="*/ 2202563 w 3060741"/>
                <a:gd name="connsiteY27" fmla="*/ 812994 h 863217"/>
                <a:gd name="connsiteX28" fmla="*/ 3060741 w 3060741"/>
                <a:gd name="connsiteY28" fmla="*/ 856012 h 863217"/>
                <a:gd name="connsiteX0" fmla="*/ 0 w 3060741"/>
                <a:gd name="connsiteY0" fmla="*/ 863217 h 863217"/>
                <a:gd name="connsiteX1" fmla="*/ 545433 w 3060741"/>
                <a:gd name="connsiteY1" fmla="*/ 822785 h 863217"/>
                <a:gd name="connsiteX2" fmla="*/ 654676 w 3060741"/>
                <a:gd name="connsiteY2" fmla="*/ 744818 h 863217"/>
                <a:gd name="connsiteX3" fmla="*/ 739211 w 3060741"/>
                <a:gd name="connsiteY3" fmla="*/ 790157 h 863217"/>
                <a:gd name="connsiteX4" fmla="*/ 808375 w 3060741"/>
                <a:gd name="connsiteY4" fmla="*/ 571463 h 863217"/>
                <a:gd name="connsiteX5" fmla="*/ 882663 w 3060741"/>
                <a:gd name="connsiteY5" fmla="*/ 627470 h 863217"/>
                <a:gd name="connsiteX6" fmla="*/ 933744 w 3060741"/>
                <a:gd name="connsiteY6" fmla="*/ 400098 h 863217"/>
                <a:gd name="connsiteX7" fmla="*/ 992814 w 3060741"/>
                <a:gd name="connsiteY7" fmla="*/ 520790 h 863217"/>
                <a:gd name="connsiteX8" fmla="*/ 1023553 w 3060741"/>
                <a:gd name="connsiteY8" fmla="*/ 275426 h 863217"/>
                <a:gd name="connsiteX9" fmla="*/ 1079911 w 3060741"/>
                <a:gd name="connsiteY9" fmla="*/ 294095 h 863217"/>
                <a:gd name="connsiteX10" fmla="*/ 1118373 w 3060741"/>
                <a:gd name="connsiteY10" fmla="*/ 235938 h 863217"/>
                <a:gd name="connsiteX11" fmla="*/ 1172091 w 3060741"/>
                <a:gd name="connsiteY11" fmla="*/ 51847 h 863217"/>
                <a:gd name="connsiteX12" fmla="*/ 1213116 w 3060741"/>
                <a:gd name="connsiteY12" fmla="*/ 216752 h 863217"/>
                <a:gd name="connsiteX13" fmla="*/ 1284842 w 3060741"/>
                <a:gd name="connsiteY13" fmla="*/ 724 h 863217"/>
                <a:gd name="connsiteX14" fmla="*/ 1343722 w 3060741"/>
                <a:gd name="connsiteY14" fmla="*/ 202343 h 863217"/>
                <a:gd name="connsiteX15" fmla="*/ 1407801 w 3060741"/>
                <a:gd name="connsiteY15" fmla="*/ 139409 h 863217"/>
                <a:gd name="connsiteX16" fmla="*/ 1436935 w 3060741"/>
                <a:gd name="connsiteY16" fmla="*/ 342778 h 863217"/>
                <a:gd name="connsiteX17" fmla="*/ 1489774 w 3060741"/>
                <a:gd name="connsiteY17" fmla="*/ 318098 h 863217"/>
                <a:gd name="connsiteX18" fmla="*/ 1530760 w 3060741"/>
                <a:gd name="connsiteY18" fmla="*/ 438112 h 863217"/>
                <a:gd name="connsiteX19" fmla="*/ 1603136 w 3060741"/>
                <a:gd name="connsiteY19" fmla="*/ 428400 h 863217"/>
                <a:gd name="connsiteX20" fmla="*/ 1640911 w 3060741"/>
                <a:gd name="connsiteY20" fmla="*/ 576797 h 863217"/>
                <a:gd name="connsiteX21" fmla="*/ 1687021 w 3060741"/>
                <a:gd name="connsiteY21" fmla="*/ 558126 h 863217"/>
                <a:gd name="connsiteX22" fmla="*/ 1738539 w 3060741"/>
                <a:gd name="connsiteY22" fmla="*/ 612195 h 863217"/>
                <a:gd name="connsiteX23" fmla="*/ 1799734 w 3060741"/>
                <a:gd name="connsiteY23" fmla="*/ 814160 h 863217"/>
                <a:gd name="connsiteX24" fmla="*/ 1874021 w 3060741"/>
                <a:gd name="connsiteY24" fmla="*/ 672808 h 863217"/>
                <a:gd name="connsiteX25" fmla="*/ 1925254 w 3060741"/>
                <a:gd name="connsiteY25" fmla="*/ 811492 h 863217"/>
                <a:gd name="connsiteX26" fmla="*/ 1989295 w 3060741"/>
                <a:gd name="connsiteY26" fmla="*/ 715479 h 863217"/>
                <a:gd name="connsiteX27" fmla="*/ 2073829 w 3060741"/>
                <a:gd name="connsiteY27" fmla="*/ 763486 h 863217"/>
                <a:gd name="connsiteX28" fmla="*/ 2202563 w 3060741"/>
                <a:gd name="connsiteY28" fmla="*/ 812994 h 863217"/>
                <a:gd name="connsiteX29" fmla="*/ 3060741 w 3060741"/>
                <a:gd name="connsiteY29" fmla="*/ 856012 h 863217"/>
                <a:gd name="connsiteX0" fmla="*/ 0 w 3060741"/>
                <a:gd name="connsiteY0" fmla="*/ 863217 h 863217"/>
                <a:gd name="connsiteX1" fmla="*/ 545433 w 3060741"/>
                <a:gd name="connsiteY1" fmla="*/ 822785 h 863217"/>
                <a:gd name="connsiteX2" fmla="*/ 654676 w 3060741"/>
                <a:gd name="connsiteY2" fmla="*/ 744818 h 863217"/>
                <a:gd name="connsiteX3" fmla="*/ 739211 w 3060741"/>
                <a:gd name="connsiteY3" fmla="*/ 790157 h 863217"/>
                <a:gd name="connsiteX4" fmla="*/ 808375 w 3060741"/>
                <a:gd name="connsiteY4" fmla="*/ 571463 h 863217"/>
                <a:gd name="connsiteX5" fmla="*/ 882663 w 3060741"/>
                <a:gd name="connsiteY5" fmla="*/ 627470 h 863217"/>
                <a:gd name="connsiteX6" fmla="*/ 933744 w 3060741"/>
                <a:gd name="connsiteY6" fmla="*/ 400098 h 863217"/>
                <a:gd name="connsiteX7" fmla="*/ 992814 w 3060741"/>
                <a:gd name="connsiteY7" fmla="*/ 520790 h 863217"/>
                <a:gd name="connsiteX8" fmla="*/ 1023553 w 3060741"/>
                <a:gd name="connsiteY8" fmla="*/ 275426 h 863217"/>
                <a:gd name="connsiteX9" fmla="*/ 1079911 w 3060741"/>
                <a:gd name="connsiteY9" fmla="*/ 294095 h 863217"/>
                <a:gd name="connsiteX10" fmla="*/ 1118373 w 3060741"/>
                <a:gd name="connsiteY10" fmla="*/ 235938 h 863217"/>
                <a:gd name="connsiteX11" fmla="*/ 1172091 w 3060741"/>
                <a:gd name="connsiteY11" fmla="*/ 51847 h 863217"/>
                <a:gd name="connsiteX12" fmla="*/ 1213116 w 3060741"/>
                <a:gd name="connsiteY12" fmla="*/ 216752 h 863217"/>
                <a:gd name="connsiteX13" fmla="*/ 1284842 w 3060741"/>
                <a:gd name="connsiteY13" fmla="*/ 724 h 863217"/>
                <a:gd name="connsiteX14" fmla="*/ 1343722 w 3060741"/>
                <a:gd name="connsiteY14" fmla="*/ 202343 h 863217"/>
                <a:gd name="connsiteX15" fmla="*/ 1407801 w 3060741"/>
                <a:gd name="connsiteY15" fmla="*/ 139409 h 863217"/>
                <a:gd name="connsiteX16" fmla="*/ 1436935 w 3060741"/>
                <a:gd name="connsiteY16" fmla="*/ 342778 h 863217"/>
                <a:gd name="connsiteX17" fmla="*/ 1489774 w 3060741"/>
                <a:gd name="connsiteY17" fmla="*/ 318098 h 863217"/>
                <a:gd name="connsiteX18" fmla="*/ 1530760 w 3060741"/>
                <a:gd name="connsiteY18" fmla="*/ 438112 h 863217"/>
                <a:gd name="connsiteX19" fmla="*/ 1603136 w 3060741"/>
                <a:gd name="connsiteY19" fmla="*/ 428400 h 863217"/>
                <a:gd name="connsiteX20" fmla="*/ 1640911 w 3060741"/>
                <a:gd name="connsiteY20" fmla="*/ 576797 h 863217"/>
                <a:gd name="connsiteX21" fmla="*/ 1687021 w 3060741"/>
                <a:gd name="connsiteY21" fmla="*/ 558126 h 863217"/>
                <a:gd name="connsiteX22" fmla="*/ 1738539 w 3060741"/>
                <a:gd name="connsiteY22" fmla="*/ 612195 h 863217"/>
                <a:gd name="connsiteX23" fmla="*/ 1799734 w 3060741"/>
                <a:gd name="connsiteY23" fmla="*/ 814160 h 863217"/>
                <a:gd name="connsiteX24" fmla="*/ 1874021 w 3060741"/>
                <a:gd name="connsiteY24" fmla="*/ 672808 h 863217"/>
                <a:gd name="connsiteX25" fmla="*/ 1925254 w 3060741"/>
                <a:gd name="connsiteY25" fmla="*/ 811492 h 863217"/>
                <a:gd name="connsiteX26" fmla="*/ 1989295 w 3060741"/>
                <a:gd name="connsiteY26" fmla="*/ 715479 h 863217"/>
                <a:gd name="connsiteX27" fmla="*/ 2048213 w 3060741"/>
                <a:gd name="connsiteY27" fmla="*/ 811492 h 863217"/>
                <a:gd name="connsiteX28" fmla="*/ 2202563 w 3060741"/>
                <a:gd name="connsiteY28" fmla="*/ 812994 h 863217"/>
                <a:gd name="connsiteX29" fmla="*/ 3060741 w 3060741"/>
                <a:gd name="connsiteY29" fmla="*/ 856012 h 863217"/>
                <a:gd name="connsiteX0" fmla="*/ 0 w 3060741"/>
                <a:gd name="connsiteY0" fmla="*/ 863217 h 863217"/>
                <a:gd name="connsiteX1" fmla="*/ 545433 w 3060741"/>
                <a:gd name="connsiteY1" fmla="*/ 822785 h 863217"/>
                <a:gd name="connsiteX2" fmla="*/ 654676 w 3060741"/>
                <a:gd name="connsiteY2" fmla="*/ 744818 h 863217"/>
                <a:gd name="connsiteX3" fmla="*/ 739211 w 3060741"/>
                <a:gd name="connsiteY3" fmla="*/ 790157 h 863217"/>
                <a:gd name="connsiteX4" fmla="*/ 808375 w 3060741"/>
                <a:gd name="connsiteY4" fmla="*/ 571463 h 863217"/>
                <a:gd name="connsiteX5" fmla="*/ 882663 w 3060741"/>
                <a:gd name="connsiteY5" fmla="*/ 627470 h 863217"/>
                <a:gd name="connsiteX6" fmla="*/ 933744 w 3060741"/>
                <a:gd name="connsiteY6" fmla="*/ 400098 h 863217"/>
                <a:gd name="connsiteX7" fmla="*/ 992814 w 3060741"/>
                <a:gd name="connsiteY7" fmla="*/ 520790 h 863217"/>
                <a:gd name="connsiteX8" fmla="*/ 1023553 w 3060741"/>
                <a:gd name="connsiteY8" fmla="*/ 275426 h 863217"/>
                <a:gd name="connsiteX9" fmla="*/ 1079911 w 3060741"/>
                <a:gd name="connsiteY9" fmla="*/ 294095 h 863217"/>
                <a:gd name="connsiteX10" fmla="*/ 1118373 w 3060741"/>
                <a:gd name="connsiteY10" fmla="*/ 235938 h 863217"/>
                <a:gd name="connsiteX11" fmla="*/ 1172091 w 3060741"/>
                <a:gd name="connsiteY11" fmla="*/ 51847 h 863217"/>
                <a:gd name="connsiteX12" fmla="*/ 1213116 w 3060741"/>
                <a:gd name="connsiteY12" fmla="*/ 216752 h 863217"/>
                <a:gd name="connsiteX13" fmla="*/ 1284842 w 3060741"/>
                <a:gd name="connsiteY13" fmla="*/ 724 h 863217"/>
                <a:gd name="connsiteX14" fmla="*/ 1343722 w 3060741"/>
                <a:gd name="connsiteY14" fmla="*/ 202343 h 863217"/>
                <a:gd name="connsiteX15" fmla="*/ 1407801 w 3060741"/>
                <a:gd name="connsiteY15" fmla="*/ 139409 h 863217"/>
                <a:gd name="connsiteX16" fmla="*/ 1436935 w 3060741"/>
                <a:gd name="connsiteY16" fmla="*/ 342778 h 863217"/>
                <a:gd name="connsiteX17" fmla="*/ 1489774 w 3060741"/>
                <a:gd name="connsiteY17" fmla="*/ 318098 h 863217"/>
                <a:gd name="connsiteX18" fmla="*/ 1530760 w 3060741"/>
                <a:gd name="connsiteY18" fmla="*/ 438112 h 863217"/>
                <a:gd name="connsiteX19" fmla="*/ 1603136 w 3060741"/>
                <a:gd name="connsiteY19" fmla="*/ 428400 h 863217"/>
                <a:gd name="connsiteX20" fmla="*/ 1640911 w 3060741"/>
                <a:gd name="connsiteY20" fmla="*/ 576797 h 863217"/>
                <a:gd name="connsiteX21" fmla="*/ 1687021 w 3060741"/>
                <a:gd name="connsiteY21" fmla="*/ 558126 h 863217"/>
                <a:gd name="connsiteX22" fmla="*/ 1738539 w 3060741"/>
                <a:gd name="connsiteY22" fmla="*/ 612195 h 863217"/>
                <a:gd name="connsiteX23" fmla="*/ 1799734 w 3060741"/>
                <a:gd name="connsiteY23" fmla="*/ 814160 h 863217"/>
                <a:gd name="connsiteX24" fmla="*/ 1874021 w 3060741"/>
                <a:gd name="connsiteY24" fmla="*/ 672808 h 863217"/>
                <a:gd name="connsiteX25" fmla="*/ 1925254 w 3060741"/>
                <a:gd name="connsiteY25" fmla="*/ 811492 h 863217"/>
                <a:gd name="connsiteX26" fmla="*/ 1989295 w 3060741"/>
                <a:gd name="connsiteY26" fmla="*/ 715479 h 863217"/>
                <a:gd name="connsiteX27" fmla="*/ 2053337 w 3060741"/>
                <a:gd name="connsiteY27" fmla="*/ 787489 h 863217"/>
                <a:gd name="connsiteX28" fmla="*/ 2202563 w 3060741"/>
                <a:gd name="connsiteY28" fmla="*/ 812994 h 863217"/>
                <a:gd name="connsiteX29" fmla="*/ 3060741 w 3060741"/>
                <a:gd name="connsiteY29" fmla="*/ 856012 h 863217"/>
                <a:gd name="connsiteX0" fmla="*/ 0 w 3060741"/>
                <a:gd name="connsiteY0" fmla="*/ 863217 h 863217"/>
                <a:gd name="connsiteX1" fmla="*/ 545433 w 3060741"/>
                <a:gd name="connsiteY1" fmla="*/ 822785 h 863217"/>
                <a:gd name="connsiteX2" fmla="*/ 654676 w 3060741"/>
                <a:gd name="connsiteY2" fmla="*/ 744818 h 863217"/>
                <a:gd name="connsiteX3" fmla="*/ 739211 w 3060741"/>
                <a:gd name="connsiteY3" fmla="*/ 790157 h 863217"/>
                <a:gd name="connsiteX4" fmla="*/ 808375 w 3060741"/>
                <a:gd name="connsiteY4" fmla="*/ 571463 h 863217"/>
                <a:gd name="connsiteX5" fmla="*/ 882663 w 3060741"/>
                <a:gd name="connsiteY5" fmla="*/ 627470 h 863217"/>
                <a:gd name="connsiteX6" fmla="*/ 933744 w 3060741"/>
                <a:gd name="connsiteY6" fmla="*/ 400098 h 863217"/>
                <a:gd name="connsiteX7" fmla="*/ 992814 w 3060741"/>
                <a:gd name="connsiteY7" fmla="*/ 520790 h 863217"/>
                <a:gd name="connsiteX8" fmla="*/ 1023553 w 3060741"/>
                <a:gd name="connsiteY8" fmla="*/ 275426 h 863217"/>
                <a:gd name="connsiteX9" fmla="*/ 1079911 w 3060741"/>
                <a:gd name="connsiteY9" fmla="*/ 294095 h 863217"/>
                <a:gd name="connsiteX10" fmla="*/ 1118373 w 3060741"/>
                <a:gd name="connsiteY10" fmla="*/ 235938 h 863217"/>
                <a:gd name="connsiteX11" fmla="*/ 1172091 w 3060741"/>
                <a:gd name="connsiteY11" fmla="*/ 51847 h 863217"/>
                <a:gd name="connsiteX12" fmla="*/ 1213116 w 3060741"/>
                <a:gd name="connsiteY12" fmla="*/ 216752 h 863217"/>
                <a:gd name="connsiteX13" fmla="*/ 1284842 w 3060741"/>
                <a:gd name="connsiteY13" fmla="*/ 724 h 863217"/>
                <a:gd name="connsiteX14" fmla="*/ 1343722 w 3060741"/>
                <a:gd name="connsiteY14" fmla="*/ 202343 h 863217"/>
                <a:gd name="connsiteX15" fmla="*/ 1407801 w 3060741"/>
                <a:gd name="connsiteY15" fmla="*/ 139409 h 863217"/>
                <a:gd name="connsiteX16" fmla="*/ 1436935 w 3060741"/>
                <a:gd name="connsiteY16" fmla="*/ 342778 h 863217"/>
                <a:gd name="connsiteX17" fmla="*/ 1489774 w 3060741"/>
                <a:gd name="connsiteY17" fmla="*/ 318098 h 863217"/>
                <a:gd name="connsiteX18" fmla="*/ 1530760 w 3060741"/>
                <a:gd name="connsiteY18" fmla="*/ 438112 h 863217"/>
                <a:gd name="connsiteX19" fmla="*/ 1603136 w 3060741"/>
                <a:gd name="connsiteY19" fmla="*/ 428400 h 863217"/>
                <a:gd name="connsiteX20" fmla="*/ 1640911 w 3060741"/>
                <a:gd name="connsiteY20" fmla="*/ 576797 h 863217"/>
                <a:gd name="connsiteX21" fmla="*/ 1687021 w 3060741"/>
                <a:gd name="connsiteY21" fmla="*/ 558126 h 863217"/>
                <a:gd name="connsiteX22" fmla="*/ 1717593 w 3060741"/>
                <a:gd name="connsiteY22" fmla="*/ 665501 h 863217"/>
                <a:gd name="connsiteX23" fmla="*/ 1799734 w 3060741"/>
                <a:gd name="connsiteY23" fmla="*/ 814160 h 863217"/>
                <a:gd name="connsiteX24" fmla="*/ 1874021 w 3060741"/>
                <a:gd name="connsiteY24" fmla="*/ 672808 h 863217"/>
                <a:gd name="connsiteX25" fmla="*/ 1925254 w 3060741"/>
                <a:gd name="connsiteY25" fmla="*/ 811492 h 863217"/>
                <a:gd name="connsiteX26" fmla="*/ 1989295 w 3060741"/>
                <a:gd name="connsiteY26" fmla="*/ 715479 h 863217"/>
                <a:gd name="connsiteX27" fmla="*/ 2053337 w 3060741"/>
                <a:gd name="connsiteY27" fmla="*/ 787489 h 863217"/>
                <a:gd name="connsiteX28" fmla="*/ 2202563 w 3060741"/>
                <a:gd name="connsiteY28" fmla="*/ 812994 h 863217"/>
                <a:gd name="connsiteX29" fmla="*/ 3060741 w 3060741"/>
                <a:gd name="connsiteY29" fmla="*/ 856012 h 863217"/>
                <a:gd name="connsiteX0" fmla="*/ 0 w 3060741"/>
                <a:gd name="connsiteY0" fmla="*/ 863217 h 863217"/>
                <a:gd name="connsiteX1" fmla="*/ 545433 w 3060741"/>
                <a:gd name="connsiteY1" fmla="*/ 822785 h 863217"/>
                <a:gd name="connsiteX2" fmla="*/ 654676 w 3060741"/>
                <a:gd name="connsiteY2" fmla="*/ 744818 h 863217"/>
                <a:gd name="connsiteX3" fmla="*/ 739211 w 3060741"/>
                <a:gd name="connsiteY3" fmla="*/ 790157 h 863217"/>
                <a:gd name="connsiteX4" fmla="*/ 808375 w 3060741"/>
                <a:gd name="connsiteY4" fmla="*/ 571463 h 863217"/>
                <a:gd name="connsiteX5" fmla="*/ 882663 w 3060741"/>
                <a:gd name="connsiteY5" fmla="*/ 627470 h 863217"/>
                <a:gd name="connsiteX6" fmla="*/ 933744 w 3060741"/>
                <a:gd name="connsiteY6" fmla="*/ 400098 h 863217"/>
                <a:gd name="connsiteX7" fmla="*/ 992814 w 3060741"/>
                <a:gd name="connsiteY7" fmla="*/ 520790 h 863217"/>
                <a:gd name="connsiteX8" fmla="*/ 1023553 w 3060741"/>
                <a:gd name="connsiteY8" fmla="*/ 275426 h 863217"/>
                <a:gd name="connsiteX9" fmla="*/ 1079911 w 3060741"/>
                <a:gd name="connsiteY9" fmla="*/ 294095 h 863217"/>
                <a:gd name="connsiteX10" fmla="*/ 1118373 w 3060741"/>
                <a:gd name="connsiteY10" fmla="*/ 235938 h 863217"/>
                <a:gd name="connsiteX11" fmla="*/ 1172091 w 3060741"/>
                <a:gd name="connsiteY11" fmla="*/ 51847 h 863217"/>
                <a:gd name="connsiteX12" fmla="*/ 1213116 w 3060741"/>
                <a:gd name="connsiteY12" fmla="*/ 216752 h 863217"/>
                <a:gd name="connsiteX13" fmla="*/ 1284842 w 3060741"/>
                <a:gd name="connsiteY13" fmla="*/ 724 h 863217"/>
                <a:gd name="connsiteX14" fmla="*/ 1343722 w 3060741"/>
                <a:gd name="connsiteY14" fmla="*/ 202343 h 863217"/>
                <a:gd name="connsiteX15" fmla="*/ 1407801 w 3060741"/>
                <a:gd name="connsiteY15" fmla="*/ 139409 h 863217"/>
                <a:gd name="connsiteX16" fmla="*/ 1436935 w 3060741"/>
                <a:gd name="connsiteY16" fmla="*/ 342778 h 863217"/>
                <a:gd name="connsiteX17" fmla="*/ 1489774 w 3060741"/>
                <a:gd name="connsiteY17" fmla="*/ 318098 h 863217"/>
                <a:gd name="connsiteX18" fmla="*/ 1530760 w 3060741"/>
                <a:gd name="connsiteY18" fmla="*/ 438112 h 863217"/>
                <a:gd name="connsiteX19" fmla="*/ 1603136 w 3060741"/>
                <a:gd name="connsiteY19" fmla="*/ 428400 h 863217"/>
                <a:gd name="connsiteX20" fmla="*/ 1640911 w 3060741"/>
                <a:gd name="connsiteY20" fmla="*/ 576797 h 863217"/>
                <a:gd name="connsiteX21" fmla="*/ 1687021 w 3060741"/>
                <a:gd name="connsiteY21" fmla="*/ 558126 h 863217"/>
                <a:gd name="connsiteX22" fmla="*/ 1717593 w 3060741"/>
                <a:gd name="connsiteY22" fmla="*/ 665501 h 863217"/>
                <a:gd name="connsiteX23" fmla="*/ 1762158 w 3060741"/>
                <a:gd name="connsiteY23" fmla="*/ 613813 h 863217"/>
                <a:gd name="connsiteX24" fmla="*/ 1799734 w 3060741"/>
                <a:gd name="connsiteY24" fmla="*/ 814160 h 863217"/>
                <a:gd name="connsiteX25" fmla="*/ 1874021 w 3060741"/>
                <a:gd name="connsiteY25" fmla="*/ 672808 h 863217"/>
                <a:gd name="connsiteX26" fmla="*/ 1925254 w 3060741"/>
                <a:gd name="connsiteY26" fmla="*/ 811492 h 863217"/>
                <a:gd name="connsiteX27" fmla="*/ 1989295 w 3060741"/>
                <a:gd name="connsiteY27" fmla="*/ 715479 h 863217"/>
                <a:gd name="connsiteX28" fmla="*/ 2053337 w 3060741"/>
                <a:gd name="connsiteY28" fmla="*/ 787489 h 863217"/>
                <a:gd name="connsiteX29" fmla="*/ 2202563 w 3060741"/>
                <a:gd name="connsiteY29" fmla="*/ 812994 h 863217"/>
                <a:gd name="connsiteX30" fmla="*/ 3060741 w 3060741"/>
                <a:gd name="connsiteY30" fmla="*/ 856012 h 863217"/>
                <a:gd name="connsiteX0" fmla="*/ 0 w 3060741"/>
                <a:gd name="connsiteY0" fmla="*/ 863217 h 863217"/>
                <a:gd name="connsiteX1" fmla="*/ 545433 w 3060741"/>
                <a:gd name="connsiteY1" fmla="*/ 822785 h 863217"/>
                <a:gd name="connsiteX2" fmla="*/ 654676 w 3060741"/>
                <a:gd name="connsiteY2" fmla="*/ 744818 h 863217"/>
                <a:gd name="connsiteX3" fmla="*/ 739211 w 3060741"/>
                <a:gd name="connsiteY3" fmla="*/ 790157 h 863217"/>
                <a:gd name="connsiteX4" fmla="*/ 808375 w 3060741"/>
                <a:gd name="connsiteY4" fmla="*/ 571463 h 863217"/>
                <a:gd name="connsiteX5" fmla="*/ 882663 w 3060741"/>
                <a:gd name="connsiteY5" fmla="*/ 627470 h 863217"/>
                <a:gd name="connsiteX6" fmla="*/ 933744 w 3060741"/>
                <a:gd name="connsiteY6" fmla="*/ 400098 h 863217"/>
                <a:gd name="connsiteX7" fmla="*/ 992814 w 3060741"/>
                <a:gd name="connsiteY7" fmla="*/ 520790 h 863217"/>
                <a:gd name="connsiteX8" fmla="*/ 1023553 w 3060741"/>
                <a:gd name="connsiteY8" fmla="*/ 275426 h 863217"/>
                <a:gd name="connsiteX9" fmla="*/ 1079911 w 3060741"/>
                <a:gd name="connsiteY9" fmla="*/ 294095 h 863217"/>
                <a:gd name="connsiteX10" fmla="*/ 1118373 w 3060741"/>
                <a:gd name="connsiteY10" fmla="*/ 235938 h 863217"/>
                <a:gd name="connsiteX11" fmla="*/ 1172091 w 3060741"/>
                <a:gd name="connsiteY11" fmla="*/ 51847 h 863217"/>
                <a:gd name="connsiteX12" fmla="*/ 1213116 w 3060741"/>
                <a:gd name="connsiteY12" fmla="*/ 216752 h 863217"/>
                <a:gd name="connsiteX13" fmla="*/ 1284842 w 3060741"/>
                <a:gd name="connsiteY13" fmla="*/ 724 h 863217"/>
                <a:gd name="connsiteX14" fmla="*/ 1343722 w 3060741"/>
                <a:gd name="connsiteY14" fmla="*/ 202343 h 863217"/>
                <a:gd name="connsiteX15" fmla="*/ 1407801 w 3060741"/>
                <a:gd name="connsiteY15" fmla="*/ 139409 h 863217"/>
                <a:gd name="connsiteX16" fmla="*/ 1436935 w 3060741"/>
                <a:gd name="connsiteY16" fmla="*/ 342778 h 863217"/>
                <a:gd name="connsiteX17" fmla="*/ 1489774 w 3060741"/>
                <a:gd name="connsiteY17" fmla="*/ 318098 h 863217"/>
                <a:gd name="connsiteX18" fmla="*/ 1530760 w 3060741"/>
                <a:gd name="connsiteY18" fmla="*/ 438112 h 863217"/>
                <a:gd name="connsiteX19" fmla="*/ 1603136 w 3060741"/>
                <a:gd name="connsiteY19" fmla="*/ 428400 h 863217"/>
                <a:gd name="connsiteX20" fmla="*/ 1640911 w 3060741"/>
                <a:gd name="connsiteY20" fmla="*/ 576797 h 863217"/>
                <a:gd name="connsiteX21" fmla="*/ 1687021 w 3060741"/>
                <a:gd name="connsiteY21" fmla="*/ 558126 h 863217"/>
                <a:gd name="connsiteX22" fmla="*/ 1717593 w 3060741"/>
                <a:gd name="connsiteY22" fmla="*/ 665501 h 863217"/>
                <a:gd name="connsiteX23" fmla="*/ 1762158 w 3060741"/>
                <a:gd name="connsiteY23" fmla="*/ 613813 h 863217"/>
                <a:gd name="connsiteX24" fmla="*/ 1816026 w 3060741"/>
                <a:gd name="connsiteY24" fmla="*/ 751162 h 863217"/>
                <a:gd name="connsiteX25" fmla="*/ 1874021 w 3060741"/>
                <a:gd name="connsiteY25" fmla="*/ 672808 h 863217"/>
                <a:gd name="connsiteX26" fmla="*/ 1925254 w 3060741"/>
                <a:gd name="connsiteY26" fmla="*/ 811492 h 863217"/>
                <a:gd name="connsiteX27" fmla="*/ 1989295 w 3060741"/>
                <a:gd name="connsiteY27" fmla="*/ 715479 h 863217"/>
                <a:gd name="connsiteX28" fmla="*/ 2053337 w 3060741"/>
                <a:gd name="connsiteY28" fmla="*/ 787489 h 863217"/>
                <a:gd name="connsiteX29" fmla="*/ 2202563 w 3060741"/>
                <a:gd name="connsiteY29" fmla="*/ 812994 h 863217"/>
                <a:gd name="connsiteX30" fmla="*/ 3060741 w 3060741"/>
                <a:gd name="connsiteY30" fmla="*/ 856012 h 863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060741" h="863217">
                  <a:moveTo>
                    <a:pt x="0" y="863217"/>
                  </a:moveTo>
                  <a:cubicBezTo>
                    <a:pt x="181811" y="849740"/>
                    <a:pt x="436320" y="842518"/>
                    <a:pt x="545433" y="822785"/>
                  </a:cubicBezTo>
                  <a:cubicBezTo>
                    <a:pt x="654546" y="803052"/>
                    <a:pt x="622380" y="769370"/>
                    <a:pt x="654676" y="744818"/>
                  </a:cubicBezTo>
                  <a:cubicBezTo>
                    <a:pt x="686972" y="720266"/>
                    <a:pt x="711887" y="814604"/>
                    <a:pt x="739211" y="790157"/>
                  </a:cubicBezTo>
                  <a:cubicBezTo>
                    <a:pt x="766535" y="765710"/>
                    <a:pt x="781905" y="601689"/>
                    <a:pt x="808375" y="571463"/>
                  </a:cubicBezTo>
                  <a:cubicBezTo>
                    <a:pt x="834845" y="541237"/>
                    <a:pt x="858353" y="640473"/>
                    <a:pt x="882663" y="627470"/>
                  </a:cubicBezTo>
                  <a:cubicBezTo>
                    <a:pt x="906973" y="614467"/>
                    <a:pt x="913251" y="413433"/>
                    <a:pt x="933744" y="400098"/>
                  </a:cubicBezTo>
                  <a:cubicBezTo>
                    <a:pt x="954237" y="386763"/>
                    <a:pt x="979980" y="549125"/>
                    <a:pt x="992814" y="520790"/>
                  </a:cubicBezTo>
                  <a:cubicBezTo>
                    <a:pt x="1005648" y="492455"/>
                    <a:pt x="1018003" y="323432"/>
                    <a:pt x="1023553" y="275426"/>
                  </a:cubicBezTo>
                  <a:cubicBezTo>
                    <a:pt x="1029103" y="227420"/>
                    <a:pt x="1061546" y="326902"/>
                    <a:pt x="1079911" y="294095"/>
                  </a:cubicBezTo>
                  <a:cubicBezTo>
                    <a:pt x="1098276" y="261288"/>
                    <a:pt x="1092336" y="255866"/>
                    <a:pt x="1118373" y="235938"/>
                  </a:cubicBezTo>
                  <a:cubicBezTo>
                    <a:pt x="1144410" y="216010"/>
                    <a:pt x="1156301" y="55045"/>
                    <a:pt x="1172091" y="51847"/>
                  </a:cubicBezTo>
                  <a:cubicBezTo>
                    <a:pt x="1187881" y="48649"/>
                    <a:pt x="1192617" y="197714"/>
                    <a:pt x="1213116" y="216752"/>
                  </a:cubicBezTo>
                  <a:cubicBezTo>
                    <a:pt x="1233615" y="235790"/>
                    <a:pt x="1258378" y="15127"/>
                    <a:pt x="1284842" y="724"/>
                  </a:cubicBezTo>
                  <a:cubicBezTo>
                    <a:pt x="1311306" y="-13679"/>
                    <a:pt x="1313409" y="191675"/>
                    <a:pt x="1343722" y="202343"/>
                  </a:cubicBezTo>
                  <a:cubicBezTo>
                    <a:pt x="1374035" y="213011"/>
                    <a:pt x="1393119" y="83999"/>
                    <a:pt x="1407801" y="139409"/>
                  </a:cubicBezTo>
                  <a:cubicBezTo>
                    <a:pt x="1422483" y="194819"/>
                    <a:pt x="1427969" y="307662"/>
                    <a:pt x="1436935" y="342778"/>
                  </a:cubicBezTo>
                  <a:cubicBezTo>
                    <a:pt x="1445901" y="377894"/>
                    <a:pt x="1470294" y="313322"/>
                    <a:pt x="1489774" y="318098"/>
                  </a:cubicBezTo>
                  <a:cubicBezTo>
                    <a:pt x="1509254" y="322874"/>
                    <a:pt x="1511866" y="419728"/>
                    <a:pt x="1530760" y="438112"/>
                  </a:cubicBezTo>
                  <a:cubicBezTo>
                    <a:pt x="1549654" y="456496"/>
                    <a:pt x="1583924" y="407508"/>
                    <a:pt x="1603136" y="428400"/>
                  </a:cubicBezTo>
                  <a:cubicBezTo>
                    <a:pt x="1622348" y="449292"/>
                    <a:pt x="1626930" y="542730"/>
                    <a:pt x="1640911" y="576797"/>
                  </a:cubicBezTo>
                  <a:cubicBezTo>
                    <a:pt x="1654892" y="610864"/>
                    <a:pt x="1670750" y="543781"/>
                    <a:pt x="1687021" y="558126"/>
                  </a:cubicBezTo>
                  <a:cubicBezTo>
                    <a:pt x="1703292" y="572471"/>
                    <a:pt x="1705070" y="656220"/>
                    <a:pt x="1717593" y="665501"/>
                  </a:cubicBezTo>
                  <a:cubicBezTo>
                    <a:pt x="1730116" y="674782"/>
                    <a:pt x="1748468" y="589037"/>
                    <a:pt x="1762158" y="613813"/>
                  </a:cubicBezTo>
                  <a:cubicBezTo>
                    <a:pt x="1775848" y="638589"/>
                    <a:pt x="1796606" y="764752"/>
                    <a:pt x="1816026" y="751162"/>
                  </a:cubicBezTo>
                  <a:cubicBezTo>
                    <a:pt x="1835446" y="737572"/>
                    <a:pt x="1851393" y="646138"/>
                    <a:pt x="1874021" y="672808"/>
                  </a:cubicBezTo>
                  <a:cubicBezTo>
                    <a:pt x="1896649" y="699478"/>
                    <a:pt x="1904334" y="792379"/>
                    <a:pt x="1925254" y="811492"/>
                  </a:cubicBezTo>
                  <a:cubicBezTo>
                    <a:pt x="1946174" y="830605"/>
                    <a:pt x="1964532" y="723480"/>
                    <a:pt x="1989295" y="715479"/>
                  </a:cubicBezTo>
                  <a:cubicBezTo>
                    <a:pt x="2014058" y="707478"/>
                    <a:pt x="2019500" y="783238"/>
                    <a:pt x="2053337" y="787489"/>
                  </a:cubicBezTo>
                  <a:cubicBezTo>
                    <a:pt x="2087174" y="791740"/>
                    <a:pt x="2034662" y="801574"/>
                    <a:pt x="2202563" y="812994"/>
                  </a:cubicBezTo>
                  <a:cubicBezTo>
                    <a:pt x="2370464" y="824414"/>
                    <a:pt x="2792335" y="859424"/>
                    <a:pt x="3060741" y="85601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700" dirty="0"/>
            </a:p>
          </p:txBody>
        </p:sp>
        <p:sp>
          <p:nvSpPr>
            <p:cNvPr id="51" name="Chord 50"/>
            <p:cNvSpPr/>
            <p:nvPr/>
          </p:nvSpPr>
          <p:spPr>
            <a:xfrm>
              <a:off x="3283874" y="3403336"/>
              <a:ext cx="7680853" cy="1614501"/>
            </a:xfrm>
            <a:prstGeom prst="chord">
              <a:avLst>
                <a:gd name="adj1" fmla="val 5422416"/>
                <a:gd name="adj2" fmla="val 16114376"/>
              </a:avLst>
            </a:prstGeom>
            <a:gradFill flip="none" rotWithShape="1">
              <a:gsLst>
                <a:gs pos="0">
                  <a:srgbClr val="FF0000">
                    <a:alpha val="40000"/>
                  </a:srgbClr>
                </a:gs>
                <a:gs pos="50000">
                  <a:schemeClr val="accent2">
                    <a:lumMod val="60000"/>
                    <a:lumOff val="40000"/>
                    <a:alpha val="20000"/>
                  </a:schemeClr>
                </a:gs>
                <a:gs pos="100000">
                  <a:schemeClr val="accent2">
                    <a:lumMod val="0"/>
                    <a:lumOff val="10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3241848" y="4133688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700" dirty="0"/>
            </a:p>
          </p:txBody>
        </p:sp>
        <p:sp>
          <p:nvSpPr>
            <p:cNvPr id="72" name="Chord 71"/>
            <p:cNvSpPr/>
            <p:nvPr/>
          </p:nvSpPr>
          <p:spPr>
            <a:xfrm>
              <a:off x="3204011" y="3099729"/>
              <a:ext cx="7680853" cy="1614501"/>
            </a:xfrm>
            <a:prstGeom prst="chord">
              <a:avLst>
                <a:gd name="adj1" fmla="val 5422416"/>
                <a:gd name="adj2" fmla="val 16114376"/>
              </a:avLst>
            </a:prstGeom>
            <a:gradFill flip="none" rotWithShape="1">
              <a:gsLst>
                <a:gs pos="0">
                  <a:srgbClr val="FF0000">
                    <a:alpha val="40000"/>
                  </a:srgbClr>
                </a:gs>
                <a:gs pos="50000">
                  <a:schemeClr val="accent2">
                    <a:lumMod val="60000"/>
                    <a:lumOff val="40000"/>
                    <a:alpha val="20000"/>
                  </a:schemeClr>
                </a:gs>
                <a:gs pos="100000">
                  <a:schemeClr val="accent2">
                    <a:lumMod val="0"/>
                    <a:lumOff val="10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3161985" y="3830081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700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3069116" y="4261336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700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3148488" y="4415633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700" dirty="0"/>
            </a:p>
          </p:txBody>
        </p:sp>
        <p:sp>
          <p:nvSpPr>
            <p:cNvPr id="80" name="Chord 79"/>
            <p:cNvSpPr/>
            <p:nvPr/>
          </p:nvSpPr>
          <p:spPr>
            <a:xfrm>
              <a:off x="3353716" y="2921284"/>
              <a:ext cx="7680853" cy="1614501"/>
            </a:xfrm>
            <a:prstGeom prst="chord">
              <a:avLst>
                <a:gd name="adj1" fmla="val 5422416"/>
                <a:gd name="adj2" fmla="val 16114376"/>
              </a:avLst>
            </a:prstGeom>
            <a:gradFill flip="none" rotWithShape="1">
              <a:gsLst>
                <a:gs pos="0">
                  <a:srgbClr val="FF0000">
                    <a:alpha val="40000"/>
                  </a:srgbClr>
                </a:gs>
                <a:gs pos="50000">
                  <a:schemeClr val="accent2">
                    <a:lumMod val="60000"/>
                    <a:lumOff val="40000"/>
                    <a:alpha val="20000"/>
                  </a:schemeClr>
                </a:gs>
                <a:gs pos="100000">
                  <a:schemeClr val="accent2">
                    <a:lumMod val="0"/>
                    <a:lumOff val="10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3311691" y="3651636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700" dirty="0"/>
            </a:p>
          </p:txBody>
        </p:sp>
        <p:sp>
          <p:nvSpPr>
            <p:cNvPr id="82" name="Chord 81"/>
            <p:cNvSpPr/>
            <p:nvPr/>
          </p:nvSpPr>
          <p:spPr>
            <a:xfrm>
              <a:off x="3407702" y="3908542"/>
              <a:ext cx="5142551" cy="1203307"/>
            </a:xfrm>
            <a:prstGeom prst="chord">
              <a:avLst>
                <a:gd name="adj1" fmla="val 5422416"/>
                <a:gd name="adj2" fmla="val 16114376"/>
              </a:avLst>
            </a:prstGeom>
            <a:gradFill flip="none" rotWithShape="1">
              <a:gsLst>
                <a:gs pos="0">
                  <a:srgbClr val="FF0000">
                    <a:alpha val="40000"/>
                  </a:srgbClr>
                </a:gs>
                <a:gs pos="50000">
                  <a:schemeClr val="accent2">
                    <a:lumMod val="60000"/>
                    <a:lumOff val="40000"/>
                    <a:alpha val="20000"/>
                  </a:schemeClr>
                </a:gs>
                <a:gs pos="100000">
                  <a:schemeClr val="accent2">
                    <a:lumMod val="0"/>
                    <a:lumOff val="10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3311691" y="4419721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700" dirty="0"/>
            </a:p>
          </p:txBody>
        </p:sp>
        <p:sp>
          <p:nvSpPr>
            <p:cNvPr id="84" name="Chord 83"/>
            <p:cNvSpPr/>
            <p:nvPr/>
          </p:nvSpPr>
          <p:spPr>
            <a:xfrm>
              <a:off x="3503713" y="2852425"/>
              <a:ext cx="5142551" cy="1203307"/>
            </a:xfrm>
            <a:prstGeom prst="chord">
              <a:avLst>
                <a:gd name="adj1" fmla="val 5422416"/>
                <a:gd name="adj2" fmla="val 16114376"/>
              </a:avLst>
            </a:prstGeom>
            <a:gradFill flip="none" rotWithShape="1">
              <a:gsLst>
                <a:gs pos="0">
                  <a:srgbClr val="FF0000">
                    <a:alpha val="40000"/>
                  </a:srgbClr>
                </a:gs>
                <a:gs pos="50000">
                  <a:schemeClr val="accent2">
                    <a:lumMod val="60000"/>
                    <a:lumOff val="40000"/>
                    <a:alpha val="20000"/>
                  </a:schemeClr>
                </a:gs>
                <a:gs pos="100000">
                  <a:schemeClr val="accent2">
                    <a:lumMod val="0"/>
                    <a:lumOff val="10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3455723" y="3383657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700" dirty="0"/>
            </a:p>
          </p:txBody>
        </p:sp>
        <p:sp>
          <p:nvSpPr>
            <p:cNvPr id="90" name="Chord 89"/>
            <p:cNvSpPr/>
            <p:nvPr/>
          </p:nvSpPr>
          <p:spPr>
            <a:xfrm>
              <a:off x="3250605" y="4631796"/>
              <a:ext cx="3613480" cy="482260"/>
            </a:xfrm>
            <a:prstGeom prst="chord">
              <a:avLst>
                <a:gd name="adj1" fmla="val 5422416"/>
                <a:gd name="adj2" fmla="val 16114376"/>
              </a:avLst>
            </a:prstGeom>
            <a:gradFill flip="none" rotWithShape="1">
              <a:gsLst>
                <a:gs pos="0">
                  <a:srgbClr val="FF0000">
                    <a:alpha val="40000"/>
                  </a:srgbClr>
                </a:gs>
                <a:gs pos="50000">
                  <a:schemeClr val="accent2">
                    <a:lumMod val="60000"/>
                    <a:lumOff val="40000"/>
                    <a:alpha val="20000"/>
                  </a:schemeClr>
                </a:gs>
                <a:gs pos="100000">
                  <a:schemeClr val="accent2">
                    <a:lumMod val="0"/>
                    <a:lumOff val="10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/>
            </a:p>
          </p:txBody>
        </p:sp>
        <p:sp>
          <p:nvSpPr>
            <p:cNvPr id="92" name="Oval 91"/>
            <p:cNvSpPr/>
            <p:nvPr/>
          </p:nvSpPr>
          <p:spPr>
            <a:xfrm>
              <a:off x="2927648" y="4487796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700" dirty="0"/>
            </a:p>
          </p:txBody>
        </p:sp>
        <p:sp>
          <p:nvSpPr>
            <p:cNvPr id="93" name="Oval 92"/>
            <p:cNvSpPr/>
            <p:nvPr/>
          </p:nvSpPr>
          <p:spPr>
            <a:xfrm>
              <a:off x="3023659" y="4583806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700" dirty="0"/>
            </a:p>
          </p:txBody>
        </p:sp>
        <p:sp>
          <p:nvSpPr>
            <p:cNvPr id="94" name="Oval 93"/>
            <p:cNvSpPr/>
            <p:nvPr/>
          </p:nvSpPr>
          <p:spPr>
            <a:xfrm>
              <a:off x="3226859" y="4823817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700" dirty="0"/>
            </a:p>
          </p:txBody>
        </p:sp>
        <p:sp>
          <p:nvSpPr>
            <p:cNvPr id="95" name="Oval 94"/>
            <p:cNvSpPr/>
            <p:nvPr/>
          </p:nvSpPr>
          <p:spPr>
            <a:xfrm>
              <a:off x="2975669" y="4775828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700" dirty="0"/>
            </a:p>
          </p:txBody>
        </p:sp>
        <p:sp>
          <p:nvSpPr>
            <p:cNvPr id="96" name="Chord 95"/>
            <p:cNvSpPr/>
            <p:nvPr/>
          </p:nvSpPr>
          <p:spPr>
            <a:xfrm>
              <a:off x="3599723" y="2213731"/>
              <a:ext cx="5430583" cy="2898119"/>
            </a:xfrm>
            <a:prstGeom prst="chord">
              <a:avLst>
                <a:gd name="adj1" fmla="val 9079153"/>
                <a:gd name="adj2" fmla="val 12484599"/>
              </a:avLst>
            </a:prstGeom>
            <a:gradFill flip="none" rotWithShape="1">
              <a:gsLst>
                <a:gs pos="0">
                  <a:srgbClr val="FF0000">
                    <a:alpha val="40000"/>
                  </a:srgbClr>
                </a:gs>
                <a:gs pos="50000">
                  <a:schemeClr val="accent2">
                    <a:lumMod val="60000"/>
                    <a:lumOff val="40000"/>
                    <a:alpha val="20000"/>
                  </a:schemeClr>
                </a:gs>
                <a:gs pos="100000">
                  <a:schemeClr val="accent2">
                    <a:lumMod val="0"/>
                    <a:lumOff val="10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/>
            </a:p>
          </p:txBody>
        </p:sp>
        <p:sp>
          <p:nvSpPr>
            <p:cNvPr id="97" name="Chord 96"/>
            <p:cNvSpPr/>
            <p:nvPr/>
          </p:nvSpPr>
          <p:spPr>
            <a:xfrm>
              <a:off x="3833770" y="2195691"/>
              <a:ext cx="5430583" cy="2244084"/>
            </a:xfrm>
            <a:prstGeom prst="chord">
              <a:avLst>
                <a:gd name="adj1" fmla="val 5434646"/>
                <a:gd name="adj2" fmla="val 16140038"/>
              </a:avLst>
            </a:prstGeom>
            <a:gradFill flip="none" rotWithShape="1">
              <a:gsLst>
                <a:gs pos="0">
                  <a:srgbClr val="FF0000">
                    <a:alpha val="40000"/>
                  </a:srgbClr>
                </a:gs>
                <a:gs pos="50000">
                  <a:schemeClr val="accent2">
                    <a:lumMod val="60000"/>
                    <a:lumOff val="40000"/>
                    <a:alpha val="20000"/>
                  </a:schemeClr>
                </a:gs>
                <a:gs pos="100000">
                  <a:schemeClr val="accent2">
                    <a:lumMod val="0"/>
                    <a:lumOff val="10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/>
            </a:p>
          </p:txBody>
        </p:sp>
        <p:sp>
          <p:nvSpPr>
            <p:cNvPr id="98" name="Oval 97"/>
            <p:cNvSpPr/>
            <p:nvPr/>
          </p:nvSpPr>
          <p:spPr>
            <a:xfrm>
              <a:off x="3743755" y="3239657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700" dirty="0"/>
            </a:p>
          </p:txBody>
        </p:sp>
        <p:cxnSp>
          <p:nvCxnSpPr>
            <p:cNvPr id="100" name="Straight Connector 99"/>
            <p:cNvCxnSpPr/>
            <p:nvPr/>
          </p:nvCxnSpPr>
          <p:spPr>
            <a:xfrm flipH="1" flipV="1">
              <a:off x="3264001" y="3659881"/>
              <a:ext cx="2564" cy="155724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3503712" y="3239658"/>
              <a:ext cx="0" cy="196922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H="1" flipV="1">
              <a:off x="3023659" y="4055732"/>
              <a:ext cx="2565" cy="11732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5583218" y="2166490"/>
              <a:ext cx="22081" cy="589562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4324431" y="2583066"/>
              <a:ext cx="51855" cy="550625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4934916" y="2312232"/>
              <a:ext cx="52643" cy="5799959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Chord 128"/>
          <p:cNvSpPr/>
          <p:nvPr/>
        </p:nvSpPr>
        <p:spPr>
          <a:xfrm>
            <a:off x="3749855" y="1273458"/>
            <a:ext cx="1875109" cy="333716"/>
          </a:xfrm>
          <a:prstGeom prst="chord">
            <a:avLst>
              <a:gd name="adj1" fmla="val 5422416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33" tIns="31817" rIns="63633" bIns="31817" rtlCol="0" anchor="ctr"/>
          <a:lstStyle/>
          <a:p>
            <a:pPr algn="ctr"/>
            <a:endParaRPr lang="en-US" sz="1700" dirty="0"/>
          </a:p>
        </p:txBody>
      </p:sp>
      <p:grpSp>
        <p:nvGrpSpPr>
          <p:cNvPr id="3" name="Group 8"/>
          <p:cNvGrpSpPr/>
          <p:nvPr/>
        </p:nvGrpSpPr>
        <p:grpSpPr>
          <a:xfrm>
            <a:off x="3371930" y="786825"/>
            <a:ext cx="2190074" cy="1488400"/>
            <a:chOff x="4495907" y="1239067"/>
            <a:chExt cx="2920098" cy="2343885"/>
          </a:xfrm>
        </p:grpSpPr>
        <p:sp>
          <p:nvSpPr>
            <p:cNvPr id="130" name="Chord 129"/>
            <p:cNvSpPr/>
            <p:nvPr/>
          </p:nvSpPr>
          <p:spPr>
            <a:xfrm>
              <a:off x="4885506" y="1775127"/>
              <a:ext cx="2521317" cy="641501"/>
            </a:xfrm>
            <a:prstGeom prst="chord">
              <a:avLst>
                <a:gd name="adj1" fmla="val 5422416"/>
                <a:gd name="adj2" fmla="val 16114376"/>
              </a:avLst>
            </a:prstGeom>
            <a:gradFill flip="none" rotWithShape="1">
              <a:gsLst>
                <a:gs pos="0">
                  <a:srgbClr val="FF0000">
                    <a:alpha val="40000"/>
                  </a:srgbClr>
                </a:gs>
                <a:gs pos="50000">
                  <a:schemeClr val="accent2">
                    <a:lumMod val="60000"/>
                    <a:lumOff val="40000"/>
                    <a:alpha val="20000"/>
                  </a:schemeClr>
                </a:gs>
                <a:gs pos="100000">
                  <a:schemeClr val="accent2">
                    <a:lumMod val="0"/>
                    <a:lumOff val="10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/>
            </a:p>
          </p:txBody>
        </p:sp>
        <p:sp>
          <p:nvSpPr>
            <p:cNvPr id="62" name="Chord 61"/>
            <p:cNvSpPr/>
            <p:nvPr/>
          </p:nvSpPr>
          <p:spPr>
            <a:xfrm>
              <a:off x="4808425" y="2239125"/>
              <a:ext cx="1176201" cy="156977"/>
            </a:xfrm>
            <a:prstGeom prst="chord">
              <a:avLst>
                <a:gd name="adj1" fmla="val 5422416"/>
                <a:gd name="adj2" fmla="val 16114376"/>
              </a:avLst>
            </a:prstGeom>
            <a:gradFill flip="none" rotWithShape="1">
              <a:gsLst>
                <a:gs pos="0">
                  <a:srgbClr val="FF0000">
                    <a:alpha val="40000"/>
                  </a:srgbClr>
                </a:gs>
                <a:gs pos="50000">
                  <a:schemeClr val="accent2">
                    <a:lumMod val="60000"/>
                    <a:lumOff val="40000"/>
                    <a:alpha val="20000"/>
                  </a:schemeClr>
                </a:gs>
                <a:gs pos="100000">
                  <a:schemeClr val="accent2">
                    <a:lumMod val="0"/>
                    <a:lumOff val="10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/>
            </a:p>
          </p:txBody>
        </p:sp>
        <p:sp>
          <p:nvSpPr>
            <p:cNvPr id="64" name="Chord 63"/>
            <p:cNvSpPr/>
            <p:nvPr/>
          </p:nvSpPr>
          <p:spPr>
            <a:xfrm>
              <a:off x="4819793" y="2270377"/>
              <a:ext cx="1176201" cy="156977"/>
            </a:xfrm>
            <a:prstGeom prst="chord">
              <a:avLst>
                <a:gd name="adj1" fmla="val 5422416"/>
                <a:gd name="adj2" fmla="val 16114376"/>
              </a:avLst>
            </a:prstGeom>
            <a:gradFill flip="none" rotWithShape="1">
              <a:gsLst>
                <a:gs pos="0">
                  <a:srgbClr val="FF0000">
                    <a:alpha val="40000"/>
                  </a:srgbClr>
                </a:gs>
                <a:gs pos="50000">
                  <a:schemeClr val="accent2">
                    <a:lumMod val="60000"/>
                    <a:lumOff val="40000"/>
                    <a:alpha val="20000"/>
                  </a:schemeClr>
                </a:gs>
                <a:gs pos="100000">
                  <a:schemeClr val="accent2">
                    <a:lumMod val="0"/>
                    <a:lumOff val="10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/>
            </a:p>
          </p:txBody>
        </p:sp>
        <p:sp>
          <p:nvSpPr>
            <p:cNvPr id="65" name="Chord 64"/>
            <p:cNvSpPr/>
            <p:nvPr/>
          </p:nvSpPr>
          <p:spPr>
            <a:xfrm>
              <a:off x="4808425" y="2332162"/>
              <a:ext cx="1176201" cy="156977"/>
            </a:xfrm>
            <a:prstGeom prst="chord">
              <a:avLst>
                <a:gd name="adj1" fmla="val 5422416"/>
                <a:gd name="adj2" fmla="val 16114376"/>
              </a:avLst>
            </a:prstGeom>
            <a:gradFill flip="none" rotWithShape="1">
              <a:gsLst>
                <a:gs pos="0">
                  <a:srgbClr val="FF0000">
                    <a:alpha val="40000"/>
                  </a:srgbClr>
                </a:gs>
                <a:gs pos="50000">
                  <a:schemeClr val="accent2">
                    <a:lumMod val="60000"/>
                    <a:lumOff val="40000"/>
                    <a:alpha val="20000"/>
                  </a:schemeClr>
                </a:gs>
                <a:gs pos="100000">
                  <a:schemeClr val="accent2">
                    <a:lumMod val="0"/>
                    <a:lumOff val="10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/>
            </a:p>
          </p:txBody>
        </p:sp>
        <p:sp>
          <p:nvSpPr>
            <p:cNvPr id="66" name="Chord 65"/>
            <p:cNvSpPr/>
            <p:nvPr/>
          </p:nvSpPr>
          <p:spPr>
            <a:xfrm>
              <a:off x="4902181" y="1711877"/>
              <a:ext cx="1468835" cy="683507"/>
            </a:xfrm>
            <a:prstGeom prst="chord">
              <a:avLst>
                <a:gd name="adj1" fmla="val 5422416"/>
                <a:gd name="adj2" fmla="val 16114376"/>
              </a:avLst>
            </a:prstGeom>
            <a:gradFill flip="none" rotWithShape="1">
              <a:gsLst>
                <a:gs pos="0">
                  <a:srgbClr val="FF0000">
                    <a:alpha val="40000"/>
                  </a:srgbClr>
                </a:gs>
                <a:gs pos="50000">
                  <a:schemeClr val="accent2">
                    <a:lumMod val="60000"/>
                    <a:lumOff val="40000"/>
                    <a:alpha val="20000"/>
                  </a:schemeClr>
                </a:gs>
                <a:gs pos="100000">
                  <a:schemeClr val="accent2">
                    <a:lumMod val="0"/>
                    <a:lumOff val="10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/>
            </a:p>
          </p:txBody>
        </p:sp>
        <p:sp>
          <p:nvSpPr>
            <p:cNvPr id="67" name="Chord 66"/>
            <p:cNvSpPr/>
            <p:nvPr/>
          </p:nvSpPr>
          <p:spPr>
            <a:xfrm>
              <a:off x="4836901" y="1974562"/>
              <a:ext cx="2500145" cy="525526"/>
            </a:xfrm>
            <a:prstGeom prst="chord">
              <a:avLst>
                <a:gd name="adj1" fmla="val 5422416"/>
                <a:gd name="adj2" fmla="val 16114376"/>
              </a:avLst>
            </a:prstGeom>
            <a:gradFill flip="none" rotWithShape="1">
              <a:gsLst>
                <a:gs pos="0">
                  <a:srgbClr val="FF0000">
                    <a:alpha val="40000"/>
                  </a:srgbClr>
                </a:gs>
                <a:gs pos="50000">
                  <a:schemeClr val="accent2">
                    <a:lumMod val="60000"/>
                    <a:lumOff val="40000"/>
                    <a:alpha val="20000"/>
                  </a:schemeClr>
                </a:gs>
                <a:gs pos="100000">
                  <a:schemeClr val="accent2">
                    <a:lumMod val="0"/>
                    <a:lumOff val="10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/>
            </a:p>
          </p:txBody>
        </p:sp>
        <p:sp>
          <p:nvSpPr>
            <p:cNvPr id="69" name="Chord 68"/>
            <p:cNvSpPr/>
            <p:nvPr/>
          </p:nvSpPr>
          <p:spPr>
            <a:xfrm>
              <a:off x="4862737" y="2071919"/>
              <a:ext cx="2343023" cy="438493"/>
            </a:xfrm>
            <a:prstGeom prst="chord">
              <a:avLst>
                <a:gd name="adj1" fmla="val 5422416"/>
                <a:gd name="adj2" fmla="val 16114376"/>
              </a:avLst>
            </a:prstGeom>
            <a:gradFill flip="none" rotWithShape="1">
              <a:gsLst>
                <a:gs pos="0">
                  <a:srgbClr val="FF0000">
                    <a:alpha val="40000"/>
                  </a:srgbClr>
                </a:gs>
                <a:gs pos="50000">
                  <a:schemeClr val="accent2">
                    <a:lumMod val="60000"/>
                    <a:lumOff val="40000"/>
                    <a:alpha val="20000"/>
                  </a:schemeClr>
                </a:gs>
                <a:gs pos="100000">
                  <a:schemeClr val="accent2">
                    <a:lumMod val="0"/>
                    <a:lumOff val="10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/>
            </a:p>
          </p:txBody>
        </p:sp>
        <p:sp>
          <p:nvSpPr>
            <p:cNvPr id="70" name="Chord 69"/>
            <p:cNvSpPr/>
            <p:nvPr/>
          </p:nvSpPr>
          <p:spPr>
            <a:xfrm rot="5400000">
              <a:off x="4823164" y="1406366"/>
              <a:ext cx="2038941" cy="2239821"/>
            </a:xfrm>
            <a:prstGeom prst="chord">
              <a:avLst>
                <a:gd name="adj1" fmla="val 5401567"/>
                <a:gd name="adj2" fmla="val 1620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4495907" y="2523642"/>
              <a:ext cx="275016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V="1">
              <a:off x="4722724" y="1239067"/>
              <a:ext cx="0" cy="140048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4495907" y="3467042"/>
              <a:ext cx="275016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V="1">
              <a:off x="4722724" y="2727248"/>
              <a:ext cx="0" cy="8557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Freeform 98"/>
            <p:cNvSpPr/>
            <p:nvPr/>
          </p:nvSpPr>
          <p:spPr>
            <a:xfrm>
              <a:off x="4787081" y="3028866"/>
              <a:ext cx="1646438" cy="440604"/>
            </a:xfrm>
            <a:custGeom>
              <a:avLst/>
              <a:gdLst>
                <a:gd name="connsiteX0" fmla="*/ 0 w 2975212"/>
                <a:gd name="connsiteY0" fmla="*/ 655135 h 657192"/>
                <a:gd name="connsiteX1" fmla="*/ 655092 w 2975212"/>
                <a:gd name="connsiteY1" fmla="*/ 477714 h 657192"/>
                <a:gd name="connsiteX2" fmla="*/ 1160059 w 2975212"/>
                <a:gd name="connsiteY2" fmla="*/ 43 h 657192"/>
                <a:gd name="connsiteX3" fmla="*/ 1692322 w 2975212"/>
                <a:gd name="connsiteY3" fmla="*/ 450419 h 657192"/>
                <a:gd name="connsiteX4" fmla="*/ 2224585 w 2975212"/>
                <a:gd name="connsiteY4" fmla="*/ 627840 h 657192"/>
                <a:gd name="connsiteX5" fmla="*/ 2975212 w 2975212"/>
                <a:gd name="connsiteY5" fmla="*/ 655135 h 657192"/>
                <a:gd name="connsiteX0" fmla="*/ 0 w 2975212"/>
                <a:gd name="connsiteY0" fmla="*/ 655470 h 657527"/>
                <a:gd name="connsiteX1" fmla="*/ 696035 w 2975212"/>
                <a:gd name="connsiteY1" fmla="*/ 532640 h 657527"/>
                <a:gd name="connsiteX2" fmla="*/ 1160059 w 2975212"/>
                <a:gd name="connsiteY2" fmla="*/ 378 h 657527"/>
                <a:gd name="connsiteX3" fmla="*/ 1692322 w 2975212"/>
                <a:gd name="connsiteY3" fmla="*/ 450754 h 657527"/>
                <a:gd name="connsiteX4" fmla="*/ 2224585 w 2975212"/>
                <a:gd name="connsiteY4" fmla="*/ 628175 h 657527"/>
                <a:gd name="connsiteX5" fmla="*/ 2975212 w 2975212"/>
                <a:gd name="connsiteY5" fmla="*/ 655470 h 657527"/>
                <a:gd name="connsiteX0" fmla="*/ 0 w 2975212"/>
                <a:gd name="connsiteY0" fmla="*/ 655470 h 657527"/>
                <a:gd name="connsiteX1" fmla="*/ 696035 w 2975212"/>
                <a:gd name="connsiteY1" fmla="*/ 532640 h 657527"/>
                <a:gd name="connsiteX2" fmla="*/ 1255593 w 2975212"/>
                <a:gd name="connsiteY2" fmla="*/ 378 h 657527"/>
                <a:gd name="connsiteX3" fmla="*/ 1692322 w 2975212"/>
                <a:gd name="connsiteY3" fmla="*/ 450754 h 657527"/>
                <a:gd name="connsiteX4" fmla="*/ 2224585 w 2975212"/>
                <a:gd name="connsiteY4" fmla="*/ 628175 h 657527"/>
                <a:gd name="connsiteX5" fmla="*/ 2975212 w 2975212"/>
                <a:gd name="connsiteY5" fmla="*/ 655470 h 657527"/>
                <a:gd name="connsiteX0" fmla="*/ 0 w 2975212"/>
                <a:gd name="connsiteY0" fmla="*/ 655252 h 656593"/>
                <a:gd name="connsiteX1" fmla="*/ 696035 w 2975212"/>
                <a:gd name="connsiteY1" fmla="*/ 532422 h 656593"/>
                <a:gd name="connsiteX2" fmla="*/ 1255593 w 2975212"/>
                <a:gd name="connsiteY2" fmla="*/ 160 h 656593"/>
                <a:gd name="connsiteX3" fmla="*/ 1760561 w 2975212"/>
                <a:gd name="connsiteY3" fmla="*/ 477831 h 656593"/>
                <a:gd name="connsiteX4" fmla="*/ 2224585 w 2975212"/>
                <a:gd name="connsiteY4" fmla="*/ 627957 h 656593"/>
                <a:gd name="connsiteX5" fmla="*/ 2975212 w 2975212"/>
                <a:gd name="connsiteY5" fmla="*/ 655252 h 656593"/>
                <a:gd name="connsiteX0" fmla="*/ 0 w 3085325"/>
                <a:gd name="connsiteY0" fmla="*/ 655252 h 689910"/>
                <a:gd name="connsiteX1" fmla="*/ 696035 w 3085325"/>
                <a:gd name="connsiteY1" fmla="*/ 532422 h 689910"/>
                <a:gd name="connsiteX2" fmla="*/ 1255593 w 3085325"/>
                <a:gd name="connsiteY2" fmla="*/ 160 h 689910"/>
                <a:gd name="connsiteX3" fmla="*/ 1760561 w 3085325"/>
                <a:gd name="connsiteY3" fmla="*/ 477831 h 689910"/>
                <a:gd name="connsiteX4" fmla="*/ 2224585 w 3085325"/>
                <a:gd name="connsiteY4" fmla="*/ 627957 h 689910"/>
                <a:gd name="connsiteX5" fmla="*/ 3085325 w 3085325"/>
                <a:gd name="connsiteY5" fmla="*/ 689644 h 689910"/>
                <a:gd name="connsiteX0" fmla="*/ 0 w 3063303"/>
                <a:gd name="connsiteY0" fmla="*/ 678180 h 689910"/>
                <a:gd name="connsiteX1" fmla="*/ 674013 w 3063303"/>
                <a:gd name="connsiteY1" fmla="*/ 532422 h 689910"/>
                <a:gd name="connsiteX2" fmla="*/ 1233571 w 3063303"/>
                <a:gd name="connsiteY2" fmla="*/ 160 h 689910"/>
                <a:gd name="connsiteX3" fmla="*/ 1738539 w 3063303"/>
                <a:gd name="connsiteY3" fmla="*/ 477831 h 689910"/>
                <a:gd name="connsiteX4" fmla="*/ 2202563 w 3063303"/>
                <a:gd name="connsiteY4" fmla="*/ 627957 h 689910"/>
                <a:gd name="connsiteX5" fmla="*/ 3063303 w 3063303"/>
                <a:gd name="connsiteY5" fmla="*/ 689644 h 689910"/>
                <a:gd name="connsiteX0" fmla="*/ 0 w 3063303"/>
                <a:gd name="connsiteY0" fmla="*/ 679498 h 691228"/>
                <a:gd name="connsiteX1" fmla="*/ 674013 w 3063303"/>
                <a:gd name="connsiteY1" fmla="*/ 533740 h 691228"/>
                <a:gd name="connsiteX2" fmla="*/ 964483 w 3063303"/>
                <a:gd name="connsiteY2" fmla="*/ 336394 h 691228"/>
                <a:gd name="connsiteX3" fmla="*/ 1233571 w 3063303"/>
                <a:gd name="connsiteY3" fmla="*/ 1478 h 691228"/>
                <a:gd name="connsiteX4" fmla="*/ 1738539 w 3063303"/>
                <a:gd name="connsiteY4" fmla="*/ 479149 h 691228"/>
                <a:gd name="connsiteX5" fmla="*/ 2202563 w 3063303"/>
                <a:gd name="connsiteY5" fmla="*/ 629275 h 691228"/>
                <a:gd name="connsiteX6" fmla="*/ 3063303 w 3063303"/>
                <a:gd name="connsiteY6" fmla="*/ 690962 h 691228"/>
                <a:gd name="connsiteX0" fmla="*/ 0 w 3063303"/>
                <a:gd name="connsiteY0" fmla="*/ 679498 h 691228"/>
                <a:gd name="connsiteX1" fmla="*/ 629968 w 3063303"/>
                <a:gd name="connsiteY1" fmla="*/ 591060 h 691228"/>
                <a:gd name="connsiteX2" fmla="*/ 964483 w 3063303"/>
                <a:gd name="connsiteY2" fmla="*/ 336394 h 691228"/>
                <a:gd name="connsiteX3" fmla="*/ 1233571 w 3063303"/>
                <a:gd name="connsiteY3" fmla="*/ 1478 h 691228"/>
                <a:gd name="connsiteX4" fmla="*/ 1738539 w 3063303"/>
                <a:gd name="connsiteY4" fmla="*/ 479149 h 691228"/>
                <a:gd name="connsiteX5" fmla="*/ 2202563 w 3063303"/>
                <a:gd name="connsiteY5" fmla="*/ 629275 h 691228"/>
                <a:gd name="connsiteX6" fmla="*/ 3063303 w 3063303"/>
                <a:gd name="connsiteY6" fmla="*/ 690962 h 691228"/>
                <a:gd name="connsiteX0" fmla="*/ 0 w 3063303"/>
                <a:gd name="connsiteY0" fmla="*/ 768535 h 780265"/>
                <a:gd name="connsiteX1" fmla="*/ 629968 w 3063303"/>
                <a:gd name="connsiteY1" fmla="*/ 680097 h 780265"/>
                <a:gd name="connsiteX2" fmla="*/ 964483 w 3063303"/>
                <a:gd name="connsiteY2" fmla="*/ 425431 h 780265"/>
                <a:gd name="connsiteX3" fmla="*/ 1233571 w 3063303"/>
                <a:gd name="connsiteY3" fmla="*/ 90515 h 780265"/>
                <a:gd name="connsiteX4" fmla="*/ 1371900 w 3063303"/>
                <a:gd name="connsiteY4" fmla="*/ 35652 h 780265"/>
                <a:gd name="connsiteX5" fmla="*/ 1738539 w 3063303"/>
                <a:gd name="connsiteY5" fmla="*/ 568186 h 780265"/>
                <a:gd name="connsiteX6" fmla="*/ 2202563 w 3063303"/>
                <a:gd name="connsiteY6" fmla="*/ 718312 h 780265"/>
                <a:gd name="connsiteX7" fmla="*/ 3063303 w 3063303"/>
                <a:gd name="connsiteY7" fmla="*/ 779999 h 780265"/>
                <a:gd name="connsiteX0" fmla="*/ 0 w 3063303"/>
                <a:gd name="connsiteY0" fmla="*/ 743603 h 755333"/>
                <a:gd name="connsiteX1" fmla="*/ 629968 w 3063303"/>
                <a:gd name="connsiteY1" fmla="*/ 655165 h 755333"/>
                <a:gd name="connsiteX2" fmla="*/ 964483 w 3063303"/>
                <a:gd name="connsiteY2" fmla="*/ 400499 h 755333"/>
                <a:gd name="connsiteX3" fmla="*/ 1233571 w 3063303"/>
                <a:gd name="connsiteY3" fmla="*/ 65583 h 755333"/>
                <a:gd name="connsiteX4" fmla="*/ 1371900 w 3063303"/>
                <a:gd name="connsiteY4" fmla="*/ 10720 h 755333"/>
                <a:gd name="connsiteX5" fmla="*/ 1459990 w 3063303"/>
                <a:gd name="connsiteY5" fmla="*/ 343179 h 755333"/>
                <a:gd name="connsiteX6" fmla="*/ 1738539 w 3063303"/>
                <a:gd name="connsiteY6" fmla="*/ 543254 h 755333"/>
                <a:gd name="connsiteX7" fmla="*/ 2202563 w 3063303"/>
                <a:gd name="connsiteY7" fmla="*/ 693380 h 755333"/>
                <a:gd name="connsiteX8" fmla="*/ 3063303 w 3063303"/>
                <a:gd name="connsiteY8" fmla="*/ 755067 h 755333"/>
                <a:gd name="connsiteX0" fmla="*/ 0 w 3063303"/>
                <a:gd name="connsiteY0" fmla="*/ 743603 h 755333"/>
                <a:gd name="connsiteX1" fmla="*/ 629968 w 3063303"/>
                <a:gd name="connsiteY1" fmla="*/ 655165 h 755333"/>
                <a:gd name="connsiteX2" fmla="*/ 964483 w 3063303"/>
                <a:gd name="connsiteY2" fmla="*/ 400499 h 755333"/>
                <a:gd name="connsiteX3" fmla="*/ 1233571 w 3063303"/>
                <a:gd name="connsiteY3" fmla="*/ 65583 h 755333"/>
                <a:gd name="connsiteX4" fmla="*/ 1371900 w 3063303"/>
                <a:gd name="connsiteY4" fmla="*/ 10720 h 755333"/>
                <a:gd name="connsiteX5" fmla="*/ 1459990 w 3063303"/>
                <a:gd name="connsiteY5" fmla="*/ 343179 h 755333"/>
                <a:gd name="connsiteX6" fmla="*/ 1603136 w 3063303"/>
                <a:gd name="connsiteY6" fmla="*/ 308786 h 755333"/>
                <a:gd name="connsiteX7" fmla="*/ 1738539 w 3063303"/>
                <a:gd name="connsiteY7" fmla="*/ 543254 h 755333"/>
                <a:gd name="connsiteX8" fmla="*/ 2202563 w 3063303"/>
                <a:gd name="connsiteY8" fmla="*/ 693380 h 755333"/>
                <a:gd name="connsiteX9" fmla="*/ 3063303 w 3063303"/>
                <a:gd name="connsiteY9" fmla="*/ 755067 h 755333"/>
                <a:gd name="connsiteX0" fmla="*/ 0 w 3063303"/>
                <a:gd name="connsiteY0" fmla="*/ 737407 h 749137"/>
                <a:gd name="connsiteX1" fmla="*/ 629968 w 3063303"/>
                <a:gd name="connsiteY1" fmla="*/ 648969 h 749137"/>
                <a:gd name="connsiteX2" fmla="*/ 964483 w 3063303"/>
                <a:gd name="connsiteY2" fmla="*/ 394303 h 749137"/>
                <a:gd name="connsiteX3" fmla="*/ 1151674 w 3063303"/>
                <a:gd name="connsiteY3" fmla="*/ 27451 h 749137"/>
                <a:gd name="connsiteX4" fmla="*/ 1233571 w 3063303"/>
                <a:gd name="connsiteY4" fmla="*/ 59387 h 749137"/>
                <a:gd name="connsiteX5" fmla="*/ 1371900 w 3063303"/>
                <a:gd name="connsiteY5" fmla="*/ 4524 h 749137"/>
                <a:gd name="connsiteX6" fmla="*/ 1459990 w 3063303"/>
                <a:gd name="connsiteY6" fmla="*/ 336983 h 749137"/>
                <a:gd name="connsiteX7" fmla="*/ 1603136 w 3063303"/>
                <a:gd name="connsiteY7" fmla="*/ 302590 h 749137"/>
                <a:gd name="connsiteX8" fmla="*/ 1738539 w 3063303"/>
                <a:gd name="connsiteY8" fmla="*/ 537058 h 749137"/>
                <a:gd name="connsiteX9" fmla="*/ 2202563 w 3063303"/>
                <a:gd name="connsiteY9" fmla="*/ 687184 h 749137"/>
                <a:gd name="connsiteX10" fmla="*/ 3063303 w 3063303"/>
                <a:gd name="connsiteY10" fmla="*/ 748871 h 749137"/>
                <a:gd name="connsiteX0" fmla="*/ 0 w 3063303"/>
                <a:gd name="connsiteY0" fmla="*/ 737407 h 749137"/>
                <a:gd name="connsiteX1" fmla="*/ 629968 w 3063303"/>
                <a:gd name="connsiteY1" fmla="*/ 648969 h 749137"/>
                <a:gd name="connsiteX2" fmla="*/ 964483 w 3063303"/>
                <a:gd name="connsiteY2" fmla="*/ 394303 h 749137"/>
                <a:gd name="connsiteX3" fmla="*/ 1056855 w 3063303"/>
                <a:gd name="connsiteY3" fmla="*/ 93609 h 749137"/>
                <a:gd name="connsiteX4" fmla="*/ 1151674 w 3063303"/>
                <a:gd name="connsiteY4" fmla="*/ 27451 h 749137"/>
                <a:gd name="connsiteX5" fmla="*/ 1233571 w 3063303"/>
                <a:gd name="connsiteY5" fmla="*/ 59387 h 749137"/>
                <a:gd name="connsiteX6" fmla="*/ 1371900 w 3063303"/>
                <a:gd name="connsiteY6" fmla="*/ 4524 h 749137"/>
                <a:gd name="connsiteX7" fmla="*/ 1459990 w 3063303"/>
                <a:gd name="connsiteY7" fmla="*/ 336983 h 749137"/>
                <a:gd name="connsiteX8" fmla="*/ 1603136 w 3063303"/>
                <a:gd name="connsiteY8" fmla="*/ 302590 h 749137"/>
                <a:gd name="connsiteX9" fmla="*/ 1738539 w 3063303"/>
                <a:gd name="connsiteY9" fmla="*/ 537058 h 749137"/>
                <a:gd name="connsiteX10" fmla="*/ 2202563 w 3063303"/>
                <a:gd name="connsiteY10" fmla="*/ 687184 h 749137"/>
                <a:gd name="connsiteX11" fmla="*/ 3063303 w 3063303"/>
                <a:gd name="connsiteY11" fmla="*/ 748871 h 749137"/>
                <a:gd name="connsiteX0" fmla="*/ 0 w 3063303"/>
                <a:gd name="connsiteY0" fmla="*/ 737407 h 749137"/>
                <a:gd name="connsiteX1" fmla="*/ 629968 w 3063303"/>
                <a:gd name="connsiteY1" fmla="*/ 648969 h 749137"/>
                <a:gd name="connsiteX2" fmla="*/ 964483 w 3063303"/>
                <a:gd name="connsiteY2" fmla="*/ 394303 h 749137"/>
                <a:gd name="connsiteX3" fmla="*/ 1023554 w 3063303"/>
                <a:gd name="connsiteY3" fmla="*/ 381645 h 749137"/>
                <a:gd name="connsiteX4" fmla="*/ 1056855 w 3063303"/>
                <a:gd name="connsiteY4" fmla="*/ 93609 h 749137"/>
                <a:gd name="connsiteX5" fmla="*/ 1151674 w 3063303"/>
                <a:gd name="connsiteY5" fmla="*/ 27451 h 749137"/>
                <a:gd name="connsiteX6" fmla="*/ 1233571 w 3063303"/>
                <a:gd name="connsiteY6" fmla="*/ 59387 h 749137"/>
                <a:gd name="connsiteX7" fmla="*/ 1371900 w 3063303"/>
                <a:gd name="connsiteY7" fmla="*/ 4524 h 749137"/>
                <a:gd name="connsiteX8" fmla="*/ 1459990 w 3063303"/>
                <a:gd name="connsiteY8" fmla="*/ 336983 h 749137"/>
                <a:gd name="connsiteX9" fmla="*/ 1603136 w 3063303"/>
                <a:gd name="connsiteY9" fmla="*/ 302590 h 749137"/>
                <a:gd name="connsiteX10" fmla="*/ 1738539 w 3063303"/>
                <a:gd name="connsiteY10" fmla="*/ 537058 h 749137"/>
                <a:gd name="connsiteX11" fmla="*/ 2202563 w 3063303"/>
                <a:gd name="connsiteY11" fmla="*/ 687184 h 749137"/>
                <a:gd name="connsiteX12" fmla="*/ 3063303 w 3063303"/>
                <a:gd name="connsiteY12" fmla="*/ 748871 h 749137"/>
                <a:gd name="connsiteX0" fmla="*/ 0 w 3063303"/>
                <a:gd name="connsiteY0" fmla="*/ 737407 h 749137"/>
                <a:gd name="connsiteX1" fmla="*/ 629968 w 3063303"/>
                <a:gd name="connsiteY1" fmla="*/ 648969 h 749137"/>
                <a:gd name="connsiteX2" fmla="*/ 898033 w 3063303"/>
                <a:gd name="connsiteY2" fmla="*/ 368310 h 749137"/>
                <a:gd name="connsiteX3" fmla="*/ 964483 w 3063303"/>
                <a:gd name="connsiteY3" fmla="*/ 394303 h 749137"/>
                <a:gd name="connsiteX4" fmla="*/ 1023554 w 3063303"/>
                <a:gd name="connsiteY4" fmla="*/ 381645 h 749137"/>
                <a:gd name="connsiteX5" fmla="*/ 1056855 w 3063303"/>
                <a:gd name="connsiteY5" fmla="*/ 93609 h 749137"/>
                <a:gd name="connsiteX6" fmla="*/ 1151674 w 3063303"/>
                <a:gd name="connsiteY6" fmla="*/ 27451 h 749137"/>
                <a:gd name="connsiteX7" fmla="*/ 1233571 w 3063303"/>
                <a:gd name="connsiteY7" fmla="*/ 59387 h 749137"/>
                <a:gd name="connsiteX8" fmla="*/ 1371900 w 3063303"/>
                <a:gd name="connsiteY8" fmla="*/ 4524 h 749137"/>
                <a:gd name="connsiteX9" fmla="*/ 1459990 w 3063303"/>
                <a:gd name="connsiteY9" fmla="*/ 336983 h 749137"/>
                <a:gd name="connsiteX10" fmla="*/ 1603136 w 3063303"/>
                <a:gd name="connsiteY10" fmla="*/ 302590 h 749137"/>
                <a:gd name="connsiteX11" fmla="*/ 1738539 w 3063303"/>
                <a:gd name="connsiteY11" fmla="*/ 537058 h 749137"/>
                <a:gd name="connsiteX12" fmla="*/ 2202563 w 3063303"/>
                <a:gd name="connsiteY12" fmla="*/ 687184 h 749137"/>
                <a:gd name="connsiteX13" fmla="*/ 3063303 w 3063303"/>
                <a:gd name="connsiteY13" fmla="*/ 748871 h 749137"/>
                <a:gd name="connsiteX0" fmla="*/ 0 w 3063303"/>
                <a:gd name="connsiteY0" fmla="*/ 737407 h 749137"/>
                <a:gd name="connsiteX1" fmla="*/ 629968 w 3063303"/>
                <a:gd name="connsiteY1" fmla="*/ 648969 h 749137"/>
                <a:gd name="connsiteX2" fmla="*/ 818622 w 3063303"/>
                <a:gd name="connsiteY2" fmla="*/ 472323 h 749137"/>
                <a:gd name="connsiteX3" fmla="*/ 898033 w 3063303"/>
                <a:gd name="connsiteY3" fmla="*/ 368310 h 749137"/>
                <a:gd name="connsiteX4" fmla="*/ 964483 w 3063303"/>
                <a:gd name="connsiteY4" fmla="*/ 394303 h 749137"/>
                <a:gd name="connsiteX5" fmla="*/ 1023554 w 3063303"/>
                <a:gd name="connsiteY5" fmla="*/ 381645 h 749137"/>
                <a:gd name="connsiteX6" fmla="*/ 1056855 w 3063303"/>
                <a:gd name="connsiteY6" fmla="*/ 93609 h 749137"/>
                <a:gd name="connsiteX7" fmla="*/ 1151674 w 3063303"/>
                <a:gd name="connsiteY7" fmla="*/ 27451 h 749137"/>
                <a:gd name="connsiteX8" fmla="*/ 1233571 w 3063303"/>
                <a:gd name="connsiteY8" fmla="*/ 59387 h 749137"/>
                <a:gd name="connsiteX9" fmla="*/ 1371900 w 3063303"/>
                <a:gd name="connsiteY9" fmla="*/ 4524 h 749137"/>
                <a:gd name="connsiteX10" fmla="*/ 1459990 w 3063303"/>
                <a:gd name="connsiteY10" fmla="*/ 336983 h 749137"/>
                <a:gd name="connsiteX11" fmla="*/ 1603136 w 3063303"/>
                <a:gd name="connsiteY11" fmla="*/ 302590 h 749137"/>
                <a:gd name="connsiteX12" fmla="*/ 1738539 w 3063303"/>
                <a:gd name="connsiteY12" fmla="*/ 537058 h 749137"/>
                <a:gd name="connsiteX13" fmla="*/ 2202563 w 3063303"/>
                <a:gd name="connsiteY13" fmla="*/ 687184 h 749137"/>
                <a:gd name="connsiteX14" fmla="*/ 3063303 w 3063303"/>
                <a:gd name="connsiteY14" fmla="*/ 748871 h 749137"/>
                <a:gd name="connsiteX0" fmla="*/ 0 w 3063303"/>
                <a:gd name="connsiteY0" fmla="*/ 737407 h 749137"/>
                <a:gd name="connsiteX1" fmla="*/ 629968 w 3063303"/>
                <a:gd name="connsiteY1" fmla="*/ 648969 h 749137"/>
                <a:gd name="connsiteX2" fmla="*/ 757142 w 3063303"/>
                <a:gd name="connsiteY2" fmla="*/ 627009 h 749137"/>
                <a:gd name="connsiteX3" fmla="*/ 818622 w 3063303"/>
                <a:gd name="connsiteY3" fmla="*/ 472323 h 749137"/>
                <a:gd name="connsiteX4" fmla="*/ 898033 w 3063303"/>
                <a:gd name="connsiteY4" fmla="*/ 368310 h 749137"/>
                <a:gd name="connsiteX5" fmla="*/ 964483 w 3063303"/>
                <a:gd name="connsiteY5" fmla="*/ 394303 h 749137"/>
                <a:gd name="connsiteX6" fmla="*/ 1023554 w 3063303"/>
                <a:gd name="connsiteY6" fmla="*/ 381645 h 749137"/>
                <a:gd name="connsiteX7" fmla="*/ 1056855 w 3063303"/>
                <a:gd name="connsiteY7" fmla="*/ 93609 h 749137"/>
                <a:gd name="connsiteX8" fmla="*/ 1151674 w 3063303"/>
                <a:gd name="connsiteY8" fmla="*/ 27451 h 749137"/>
                <a:gd name="connsiteX9" fmla="*/ 1233571 w 3063303"/>
                <a:gd name="connsiteY9" fmla="*/ 59387 h 749137"/>
                <a:gd name="connsiteX10" fmla="*/ 1371900 w 3063303"/>
                <a:gd name="connsiteY10" fmla="*/ 4524 h 749137"/>
                <a:gd name="connsiteX11" fmla="*/ 1459990 w 3063303"/>
                <a:gd name="connsiteY11" fmla="*/ 336983 h 749137"/>
                <a:gd name="connsiteX12" fmla="*/ 1603136 w 3063303"/>
                <a:gd name="connsiteY12" fmla="*/ 302590 h 749137"/>
                <a:gd name="connsiteX13" fmla="*/ 1738539 w 3063303"/>
                <a:gd name="connsiteY13" fmla="*/ 537058 h 749137"/>
                <a:gd name="connsiteX14" fmla="*/ 2202563 w 3063303"/>
                <a:gd name="connsiteY14" fmla="*/ 687184 h 749137"/>
                <a:gd name="connsiteX15" fmla="*/ 3063303 w 3063303"/>
                <a:gd name="connsiteY15" fmla="*/ 748871 h 749137"/>
                <a:gd name="connsiteX0" fmla="*/ 0 w 3063303"/>
                <a:gd name="connsiteY0" fmla="*/ 737407 h 749137"/>
                <a:gd name="connsiteX1" fmla="*/ 629968 w 3063303"/>
                <a:gd name="connsiteY1" fmla="*/ 648969 h 749137"/>
                <a:gd name="connsiteX2" fmla="*/ 757142 w 3063303"/>
                <a:gd name="connsiteY2" fmla="*/ 627009 h 749137"/>
                <a:gd name="connsiteX3" fmla="*/ 818622 w 3063303"/>
                <a:gd name="connsiteY3" fmla="*/ 472323 h 749137"/>
                <a:gd name="connsiteX4" fmla="*/ 898033 w 3063303"/>
                <a:gd name="connsiteY4" fmla="*/ 368310 h 749137"/>
                <a:gd name="connsiteX5" fmla="*/ 964483 w 3063303"/>
                <a:gd name="connsiteY5" fmla="*/ 394303 h 749137"/>
                <a:gd name="connsiteX6" fmla="*/ 1023554 w 3063303"/>
                <a:gd name="connsiteY6" fmla="*/ 381645 h 749137"/>
                <a:gd name="connsiteX7" fmla="*/ 980006 w 3063303"/>
                <a:gd name="connsiteY7" fmla="*/ 218958 h 749137"/>
                <a:gd name="connsiteX8" fmla="*/ 1056855 w 3063303"/>
                <a:gd name="connsiteY8" fmla="*/ 93609 h 749137"/>
                <a:gd name="connsiteX9" fmla="*/ 1151674 w 3063303"/>
                <a:gd name="connsiteY9" fmla="*/ 27451 h 749137"/>
                <a:gd name="connsiteX10" fmla="*/ 1233571 w 3063303"/>
                <a:gd name="connsiteY10" fmla="*/ 59387 h 749137"/>
                <a:gd name="connsiteX11" fmla="*/ 1371900 w 3063303"/>
                <a:gd name="connsiteY11" fmla="*/ 4524 h 749137"/>
                <a:gd name="connsiteX12" fmla="*/ 1459990 w 3063303"/>
                <a:gd name="connsiteY12" fmla="*/ 336983 h 749137"/>
                <a:gd name="connsiteX13" fmla="*/ 1603136 w 3063303"/>
                <a:gd name="connsiteY13" fmla="*/ 302590 h 749137"/>
                <a:gd name="connsiteX14" fmla="*/ 1738539 w 3063303"/>
                <a:gd name="connsiteY14" fmla="*/ 537058 h 749137"/>
                <a:gd name="connsiteX15" fmla="*/ 2202563 w 3063303"/>
                <a:gd name="connsiteY15" fmla="*/ 687184 h 749137"/>
                <a:gd name="connsiteX16" fmla="*/ 3063303 w 3063303"/>
                <a:gd name="connsiteY16" fmla="*/ 748871 h 749137"/>
                <a:gd name="connsiteX0" fmla="*/ 0 w 3063303"/>
                <a:gd name="connsiteY0" fmla="*/ 735557 h 747287"/>
                <a:gd name="connsiteX1" fmla="*/ 629968 w 3063303"/>
                <a:gd name="connsiteY1" fmla="*/ 647119 h 747287"/>
                <a:gd name="connsiteX2" fmla="*/ 757142 w 3063303"/>
                <a:gd name="connsiteY2" fmla="*/ 625159 h 747287"/>
                <a:gd name="connsiteX3" fmla="*/ 818622 w 3063303"/>
                <a:gd name="connsiteY3" fmla="*/ 470473 h 747287"/>
                <a:gd name="connsiteX4" fmla="*/ 898033 w 3063303"/>
                <a:gd name="connsiteY4" fmla="*/ 366460 h 747287"/>
                <a:gd name="connsiteX5" fmla="*/ 964483 w 3063303"/>
                <a:gd name="connsiteY5" fmla="*/ 392453 h 747287"/>
                <a:gd name="connsiteX6" fmla="*/ 1023554 w 3063303"/>
                <a:gd name="connsiteY6" fmla="*/ 379795 h 747287"/>
                <a:gd name="connsiteX7" fmla="*/ 980006 w 3063303"/>
                <a:gd name="connsiteY7" fmla="*/ 217108 h 747287"/>
                <a:gd name="connsiteX8" fmla="*/ 1056855 w 3063303"/>
                <a:gd name="connsiteY8" fmla="*/ 91759 h 747287"/>
                <a:gd name="connsiteX9" fmla="*/ 1151674 w 3063303"/>
                <a:gd name="connsiteY9" fmla="*/ 25601 h 747287"/>
                <a:gd name="connsiteX10" fmla="*/ 1233571 w 3063303"/>
                <a:gd name="connsiteY10" fmla="*/ 57537 h 747287"/>
                <a:gd name="connsiteX11" fmla="*/ 1371900 w 3063303"/>
                <a:gd name="connsiteY11" fmla="*/ 2674 h 747287"/>
                <a:gd name="connsiteX12" fmla="*/ 1476965 w 3063303"/>
                <a:gd name="connsiteY12" fmla="*/ 102427 h 747287"/>
                <a:gd name="connsiteX13" fmla="*/ 1459990 w 3063303"/>
                <a:gd name="connsiteY13" fmla="*/ 335133 h 747287"/>
                <a:gd name="connsiteX14" fmla="*/ 1603136 w 3063303"/>
                <a:gd name="connsiteY14" fmla="*/ 300740 h 747287"/>
                <a:gd name="connsiteX15" fmla="*/ 1738539 w 3063303"/>
                <a:gd name="connsiteY15" fmla="*/ 535208 h 747287"/>
                <a:gd name="connsiteX16" fmla="*/ 2202563 w 3063303"/>
                <a:gd name="connsiteY16" fmla="*/ 685334 h 747287"/>
                <a:gd name="connsiteX17" fmla="*/ 3063303 w 3063303"/>
                <a:gd name="connsiteY17" fmla="*/ 747021 h 747287"/>
                <a:gd name="connsiteX0" fmla="*/ 0 w 3063303"/>
                <a:gd name="connsiteY0" fmla="*/ 763141 h 774871"/>
                <a:gd name="connsiteX1" fmla="*/ 629968 w 3063303"/>
                <a:gd name="connsiteY1" fmla="*/ 674703 h 774871"/>
                <a:gd name="connsiteX2" fmla="*/ 757142 w 3063303"/>
                <a:gd name="connsiteY2" fmla="*/ 652743 h 774871"/>
                <a:gd name="connsiteX3" fmla="*/ 818622 w 3063303"/>
                <a:gd name="connsiteY3" fmla="*/ 498057 h 774871"/>
                <a:gd name="connsiteX4" fmla="*/ 898033 w 3063303"/>
                <a:gd name="connsiteY4" fmla="*/ 394044 h 774871"/>
                <a:gd name="connsiteX5" fmla="*/ 964483 w 3063303"/>
                <a:gd name="connsiteY5" fmla="*/ 420037 h 774871"/>
                <a:gd name="connsiteX6" fmla="*/ 1023554 w 3063303"/>
                <a:gd name="connsiteY6" fmla="*/ 407379 h 774871"/>
                <a:gd name="connsiteX7" fmla="*/ 980006 w 3063303"/>
                <a:gd name="connsiteY7" fmla="*/ 244692 h 774871"/>
                <a:gd name="connsiteX8" fmla="*/ 1056855 w 3063303"/>
                <a:gd name="connsiteY8" fmla="*/ 119343 h 774871"/>
                <a:gd name="connsiteX9" fmla="*/ 1151674 w 3063303"/>
                <a:gd name="connsiteY9" fmla="*/ 53185 h 774871"/>
                <a:gd name="connsiteX10" fmla="*/ 1233571 w 3063303"/>
                <a:gd name="connsiteY10" fmla="*/ 85121 h 774871"/>
                <a:gd name="connsiteX11" fmla="*/ 1295088 w 3063303"/>
                <a:gd name="connsiteY11" fmla="*/ 1995 h 774871"/>
                <a:gd name="connsiteX12" fmla="*/ 1371900 w 3063303"/>
                <a:gd name="connsiteY12" fmla="*/ 30258 h 774871"/>
                <a:gd name="connsiteX13" fmla="*/ 1476965 w 3063303"/>
                <a:gd name="connsiteY13" fmla="*/ 130011 h 774871"/>
                <a:gd name="connsiteX14" fmla="*/ 1459990 w 3063303"/>
                <a:gd name="connsiteY14" fmla="*/ 362717 h 774871"/>
                <a:gd name="connsiteX15" fmla="*/ 1603136 w 3063303"/>
                <a:gd name="connsiteY15" fmla="*/ 328324 h 774871"/>
                <a:gd name="connsiteX16" fmla="*/ 1738539 w 3063303"/>
                <a:gd name="connsiteY16" fmla="*/ 562792 h 774871"/>
                <a:gd name="connsiteX17" fmla="*/ 2202563 w 3063303"/>
                <a:gd name="connsiteY17" fmla="*/ 712918 h 774871"/>
                <a:gd name="connsiteX18" fmla="*/ 3063303 w 3063303"/>
                <a:gd name="connsiteY18" fmla="*/ 774605 h 774871"/>
                <a:gd name="connsiteX0" fmla="*/ 0 w 3063303"/>
                <a:gd name="connsiteY0" fmla="*/ 763141 h 774871"/>
                <a:gd name="connsiteX1" fmla="*/ 629968 w 3063303"/>
                <a:gd name="connsiteY1" fmla="*/ 674703 h 774871"/>
                <a:gd name="connsiteX2" fmla="*/ 757142 w 3063303"/>
                <a:gd name="connsiteY2" fmla="*/ 652743 h 774871"/>
                <a:gd name="connsiteX3" fmla="*/ 818622 w 3063303"/>
                <a:gd name="connsiteY3" fmla="*/ 498057 h 774871"/>
                <a:gd name="connsiteX4" fmla="*/ 898033 w 3063303"/>
                <a:gd name="connsiteY4" fmla="*/ 394044 h 774871"/>
                <a:gd name="connsiteX5" fmla="*/ 964483 w 3063303"/>
                <a:gd name="connsiteY5" fmla="*/ 420037 h 774871"/>
                <a:gd name="connsiteX6" fmla="*/ 1023554 w 3063303"/>
                <a:gd name="connsiteY6" fmla="*/ 407379 h 774871"/>
                <a:gd name="connsiteX7" fmla="*/ 980006 w 3063303"/>
                <a:gd name="connsiteY7" fmla="*/ 244692 h 774871"/>
                <a:gd name="connsiteX8" fmla="*/ 1056855 w 3063303"/>
                <a:gd name="connsiteY8" fmla="*/ 119343 h 774871"/>
                <a:gd name="connsiteX9" fmla="*/ 1151674 w 3063303"/>
                <a:gd name="connsiteY9" fmla="*/ 53185 h 774871"/>
                <a:gd name="connsiteX10" fmla="*/ 1233571 w 3063303"/>
                <a:gd name="connsiteY10" fmla="*/ 85121 h 774871"/>
                <a:gd name="connsiteX11" fmla="*/ 1295088 w 3063303"/>
                <a:gd name="connsiteY11" fmla="*/ 1995 h 774871"/>
                <a:gd name="connsiteX12" fmla="*/ 1371900 w 3063303"/>
                <a:gd name="connsiteY12" fmla="*/ 30258 h 774871"/>
                <a:gd name="connsiteX13" fmla="*/ 1476965 w 3063303"/>
                <a:gd name="connsiteY13" fmla="*/ 130011 h 774871"/>
                <a:gd name="connsiteX14" fmla="*/ 1459990 w 3063303"/>
                <a:gd name="connsiteY14" fmla="*/ 362717 h 774871"/>
                <a:gd name="connsiteX15" fmla="*/ 1543568 w 3063303"/>
                <a:gd name="connsiteY15" fmla="*/ 420714 h 774871"/>
                <a:gd name="connsiteX16" fmla="*/ 1603136 w 3063303"/>
                <a:gd name="connsiteY16" fmla="*/ 328324 h 774871"/>
                <a:gd name="connsiteX17" fmla="*/ 1738539 w 3063303"/>
                <a:gd name="connsiteY17" fmla="*/ 562792 h 774871"/>
                <a:gd name="connsiteX18" fmla="*/ 2202563 w 3063303"/>
                <a:gd name="connsiteY18" fmla="*/ 712918 h 774871"/>
                <a:gd name="connsiteX19" fmla="*/ 3063303 w 3063303"/>
                <a:gd name="connsiteY19" fmla="*/ 774605 h 774871"/>
                <a:gd name="connsiteX0" fmla="*/ 0 w 3063303"/>
                <a:gd name="connsiteY0" fmla="*/ 763141 h 774871"/>
                <a:gd name="connsiteX1" fmla="*/ 629968 w 3063303"/>
                <a:gd name="connsiteY1" fmla="*/ 674703 h 774871"/>
                <a:gd name="connsiteX2" fmla="*/ 757142 w 3063303"/>
                <a:gd name="connsiteY2" fmla="*/ 652743 h 774871"/>
                <a:gd name="connsiteX3" fmla="*/ 818622 w 3063303"/>
                <a:gd name="connsiteY3" fmla="*/ 498057 h 774871"/>
                <a:gd name="connsiteX4" fmla="*/ 898033 w 3063303"/>
                <a:gd name="connsiteY4" fmla="*/ 394044 h 774871"/>
                <a:gd name="connsiteX5" fmla="*/ 964483 w 3063303"/>
                <a:gd name="connsiteY5" fmla="*/ 420037 h 774871"/>
                <a:gd name="connsiteX6" fmla="*/ 1023554 w 3063303"/>
                <a:gd name="connsiteY6" fmla="*/ 407379 h 774871"/>
                <a:gd name="connsiteX7" fmla="*/ 980006 w 3063303"/>
                <a:gd name="connsiteY7" fmla="*/ 244692 h 774871"/>
                <a:gd name="connsiteX8" fmla="*/ 1056855 w 3063303"/>
                <a:gd name="connsiteY8" fmla="*/ 119343 h 774871"/>
                <a:gd name="connsiteX9" fmla="*/ 1151674 w 3063303"/>
                <a:gd name="connsiteY9" fmla="*/ 53185 h 774871"/>
                <a:gd name="connsiteX10" fmla="*/ 1233571 w 3063303"/>
                <a:gd name="connsiteY10" fmla="*/ 85121 h 774871"/>
                <a:gd name="connsiteX11" fmla="*/ 1295088 w 3063303"/>
                <a:gd name="connsiteY11" fmla="*/ 1995 h 774871"/>
                <a:gd name="connsiteX12" fmla="*/ 1371900 w 3063303"/>
                <a:gd name="connsiteY12" fmla="*/ 30258 h 774871"/>
                <a:gd name="connsiteX13" fmla="*/ 1476965 w 3063303"/>
                <a:gd name="connsiteY13" fmla="*/ 130011 h 774871"/>
                <a:gd name="connsiteX14" fmla="*/ 1459990 w 3063303"/>
                <a:gd name="connsiteY14" fmla="*/ 362717 h 774871"/>
                <a:gd name="connsiteX15" fmla="*/ 1543568 w 3063303"/>
                <a:gd name="connsiteY15" fmla="*/ 420714 h 774871"/>
                <a:gd name="connsiteX16" fmla="*/ 1603136 w 3063303"/>
                <a:gd name="connsiteY16" fmla="*/ 328324 h 774871"/>
                <a:gd name="connsiteX17" fmla="*/ 1669089 w 3063303"/>
                <a:gd name="connsiteY17" fmla="*/ 396711 h 774871"/>
                <a:gd name="connsiteX18" fmla="*/ 1738539 w 3063303"/>
                <a:gd name="connsiteY18" fmla="*/ 562792 h 774871"/>
                <a:gd name="connsiteX19" fmla="*/ 2202563 w 3063303"/>
                <a:gd name="connsiteY19" fmla="*/ 712918 h 774871"/>
                <a:gd name="connsiteX20" fmla="*/ 3063303 w 3063303"/>
                <a:gd name="connsiteY20" fmla="*/ 774605 h 774871"/>
                <a:gd name="connsiteX0" fmla="*/ 0 w 3063303"/>
                <a:gd name="connsiteY0" fmla="*/ 763141 h 774927"/>
                <a:gd name="connsiteX1" fmla="*/ 629968 w 3063303"/>
                <a:gd name="connsiteY1" fmla="*/ 674703 h 774927"/>
                <a:gd name="connsiteX2" fmla="*/ 757142 w 3063303"/>
                <a:gd name="connsiteY2" fmla="*/ 652743 h 774927"/>
                <a:gd name="connsiteX3" fmla="*/ 818622 w 3063303"/>
                <a:gd name="connsiteY3" fmla="*/ 498057 h 774927"/>
                <a:gd name="connsiteX4" fmla="*/ 898033 w 3063303"/>
                <a:gd name="connsiteY4" fmla="*/ 394044 h 774927"/>
                <a:gd name="connsiteX5" fmla="*/ 964483 w 3063303"/>
                <a:gd name="connsiteY5" fmla="*/ 420037 h 774927"/>
                <a:gd name="connsiteX6" fmla="*/ 1023554 w 3063303"/>
                <a:gd name="connsiteY6" fmla="*/ 407379 h 774927"/>
                <a:gd name="connsiteX7" fmla="*/ 980006 w 3063303"/>
                <a:gd name="connsiteY7" fmla="*/ 244692 h 774927"/>
                <a:gd name="connsiteX8" fmla="*/ 1056855 w 3063303"/>
                <a:gd name="connsiteY8" fmla="*/ 119343 h 774927"/>
                <a:gd name="connsiteX9" fmla="*/ 1151674 w 3063303"/>
                <a:gd name="connsiteY9" fmla="*/ 53185 h 774927"/>
                <a:gd name="connsiteX10" fmla="*/ 1233571 w 3063303"/>
                <a:gd name="connsiteY10" fmla="*/ 85121 h 774927"/>
                <a:gd name="connsiteX11" fmla="*/ 1295088 w 3063303"/>
                <a:gd name="connsiteY11" fmla="*/ 1995 h 774927"/>
                <a:gd name="connsiteX12" fmla="*/ 1371900 w 3063303"/>
                <a:gd name="connsiteY12" fmla="*/ 30258 h 774927"/>
                <a:gd name="connsiteX13" fmla="*/ 1476965 w 3063303"/>
                <a:gd name="connsiteY13" fmla="*/ 130011 h 774927"/>
                <a:gd name="connsiteX14" fmla="*/ 1459990 w 3063303"/>
                <a:gd name="connsiteY14" fmla="*/ 362717 h 774927"/>
                <a:gd name="connsiteX15" fmla="*/ 1543568 w 3063303"/>
                <a:gd name="connsiteY15" fmla="*/ 420714 h 774927"/>
                <a:gd name="connsiteX16" fmla="*/ 1603136 w 3063303"/>
                <a:gd name="connsiteY16" fmla="*/ 328324 h 774927"/>
                <a:gd name="connsiteX17" fmla="*/ 1669089 w 3063303"/>
                <a:gd name="connsiteY17" fmla="*/ 396711 h 774927"/>
                <a:gd name="connsiteX18" fmla="*/ 1738539 w 3063303"/>
                <a:gd name="connsiteY18" fmla="*/ 562792 h 774927"/>
                <a:gd name="connsiteX19" fmla="*/ 1817665 w 3063303"/>
                <a:gd name="connsiteY19" fmla="*/ 527394 h 774927"/>
                <a:gd name="connsiteX20" fmla="*/ 2202563 w 3063303"/>
                <a:gd name="connsiteY20" fmla="*/ 712918 h 774927"/>
                <a:gd name="connsiteX21" fmla="*/ 3063303 w 3063303"/>
                <a:gd name="connsiteY21" fmla="*/ 774605 h 774927"/>
                <a:gd name="connsiteX0" fmla="*/ 0 w 3063303"/>
                <a:gd name="connsiteY0" fmla="*/ 763141 h 774769"/>
                <a:gd name="connsiteX1" fmla="*/ 629968 w 3063303"/>
                <a:gd name="connsiteY1" fmla="*/ 674703 h 774769"/>
                <a:gd name="connsiteX2" fmla="*/ 757142 w 3063303"/>
                <a:gd name="connsiteY2" fmla="*/ 652743 h 774769"/>
                <a:gd name="connsiteX3" fmla="*/ 818622 w 3063303"/>
                <a:gd name="connsiteY3" fmla="*/ 498057 h 774769"/>
                <a:gd name="connsiteX4" fmla="*/ 898033 w 3063303"/>
                <a:gd name="connsiteY4" fmla="*/ 394044 h 774769"/>
                <a:gd name="connsiteX5" fmla="*/ 964483 w 3063303"/>
                <a:gd name="connsiteY5" fmla="*/ 420037 h 774769"/>
                <a:gd name="connsiteX6" fmla="*/ 1023554 w 3063303"/>
                <a:gd name="connsiteY6" fmla="*/ 407379 h 774769"/>
                <a:gd name="connsiteX7" fmla="*/ 980006 w 3063303"/>
                <a:gd name="connsiteY7" fmla="*/ 244692 h 774769"/>
                <a:gd name="connsiteX8" fmla="*/ 1056855 w 3063303"/>
                <a:gd name="connsiteY8" fmla="*/ 119343 h 774769"/>
                <a:gd name="connsiteX9" fmla="*/ 1151674 w 3063303"/>
                <a:gd name="connsiteY9" fmla="*/ 53185 h 774769"/>
                <a:gd name="connsiteX10" fmla="*/ 1233571 w 3063303"/>
                <a:gd name="connsiteY10" fmla="*/ 85121 h 774769"/>
                <a:gd name="connsiteX11" fmla="*/ 1295088 w 3063303"/>
                <a:gd name="connsiteY11" fmla="*/ 1995 h 774769"/>
                <a:gd name="connsiteX12" fmla="*/ 1371900 w 3063303"/>
                <a:gd name="connsiteY12" fmla="*/ 30258 h 774769"/>
                <a:gd name="connsiteX13" fmla="*/ 1476965 w 3063303"/>
                <a:gd name="connsiteY13" fmla="*/ 130011 h 774769"/>
                <a:gd name="connsiteX14" fmla="*/ 1459990 w 3063303"/>
                <a:gd name="connsiteY14" fmla="*/ 362717 h 774769"/>
                <a:gd name="connsiteX15" fmla="*/ 1543568 w 3063303"/>
                <a:gd name="connsiteY15" fmla="*/ 420714 h 774769"/>
                <a:gd name="connsiteX16" fmla="*/ 1603136 w 3063303"/>
                <a:gd name="connsiteY16" fmla="*/ 328324 h 774769"/>
                <a:gd name="connsiteX17" fmla="*/ 1669089 w 3063303"/>
                <a:gd name="connsiteY17" fmla="*/ 396711 h 774769"/>
                <a:gd name="connsiteX18" fmla="*/ 1738539 w 3063303"/>
                <a:gd name="connsiteY18" fmla="*/ 562792 h 774769"/>
                <a:gd name="connsiteX19" fmla="*/ 1817665 w 3063303"/>
                <a:gd name="connsiteY19" fmla="*/ 527394 h 774769"/>
                <a:gd name="connsiteX20" fmla="*/ 1953432 w 3063303"/>
                <a:gd name="connsiteY20" fmla="*/ 687413 h 774769"/>
                <a:gd name="connsiteX21" fmla="*/ 2202563 w 3063303"/>
                <a:gd name="connsiteY21" fmla="*/ 712918 h 774769"/>
                <a:gd name="connsiteX22" fmla="*/ 3063303 w 3063303"/>
                <a:gd name="connsiteY22" fmla="*/ 774605 h 774769"/>
                <a:gd name="connsiteX0" fmla="*/ 0 w 3063303"/>
                <a:gd name="connsiteY0" fmla="*/ 763141 h 774782"/>
                <a:gd name="connsiteX1" fmla="*/ 629968 w 3063303"/>
                <a:gd name="connsiteY1" fmla="*/ 674703 h 774782"/>
                <a:gd name="connsiteX2" fmla="*/ 757142 w 3063303"/>
                <a:gd name="connsiteY2" fmla="*/ 652743 h 774782"/>
                <a:gd name="connsiteX3" fmla="*/ 818622 w 3063303"/>
                <a:gd name="connsiteY3" fmla="*/ 498057 h 774782"/>
                <a:gd name="connsiteX4" fmla="*/ 898033 w 3063303"/>
                <a:gd name="connsiteY4" fmla="*/ 394044 h 774782"/>
                <a:gd name="connsiteX5" fmla="*/ 964483 w 3063303"/>
                <a:gd name="connsiteY5" fmla="*/ 420037 h 774782"/>
                <a:gd name="connsiteX6" fmla="*/ 1023554 w 3063303"/>
                <a:gd name="connsiteY6" fmla="*/ 407379 h 774782"/>
                <a:gd name="connsiteX7" fmla="*/ 980006 w 3063303"/>
                <a:gd name="connsiteY7" fmla="*/ 244692 h 774782"/>
                <a:gd name="connsiteX8" fmla="*/ 1056855 w 3063303"/>
                <a:gd name="connsiteY8" fmla="*/ 119343 h 774782"/>
                <a:gd name="connsiteX9" fmla="*/ 1151674 w 3063303"/>
                <a:gd name="connsiteY9" fmla="*/ 53185 h 774782"/>
                <a:gd name="connsiteX10" fmla="*/ 1233571 w 3063303"/>
                <a:gd name="connsiteY10" fmla="*/ 85121 h 774782"/>
                <a:gd name="connsiteX11" fmla="*/ 1295088 w 3063303"/>
                <a:gd name="connsiteY11" fmla="*/ 1995 h 774782"/>
                <a:gd name="connsiteX12" fmla="*/ 1371900 w 3063303"/>
                <a:gd name="connsiteY12" fmla="*/ 30258 h 774782"/>
                <a:gd name="connsiteX13" fmla="*/ 1476965 w 3063303"/>
                <a:gd name="connsiteY13" fmla="*/ 130011 h 774782"/>
                <a:gd name="connsiteX14" fmla="*/ 1459990 w 3063303"/>
                <a:gd name="connsiteY14" fmla="*/ 362717 h 774782"/>
                <a:gd name="connsiteX15" fmla="*/ 1543568 w 3063303"/>
                <a:gd name="connsiteY15" fmla="*/ 420714 h 774782"/>
                <a:gd name="connsiteX16" fmla="*/ 1603136 w 3063303"/>
                <a:gd name="connsiteY16" fmla="*/ 328324 h 774782"/>
                <a:gd name="connsiteX17" fmla="*/ 1669089 w 3063303"/>
                <a:gd name="connsiteY17" fmla="*/ 396711 h 774782"/>
                <a:gd name="connsiteX18" fmla="*/ 1738539 w 3063303"/>
                <a:gd name="connsiteY18" fmla="*/ 562792 h 774782"/>
                <a:gd name="connsiteX19" fmla="*/ 1817665 w 3063303"/>
                <a:gd name="connsiteY19" fmla="*/ 527394 h 774782"/>
                <a:gd name="connsiteX20" fmla="*/ 1953432 w 3063303"/>
                <a:gd name="connsiteY20" fmla="*/ 687413 h 774782"/>
                <a:gd name="connsiteX21" fmla="*/ 2073829 w 3063303"/>
                <a:gd name="connsiteY21" fmla="*/ 663410 h 774782"/>
                <a:gd name="connsiteX22" fmla="*/ 2202563 w 3063303"/>
                <a:gd name="connsiteY22" fmla="*/ 712918 h 774782"/>
                <a:gd name="connsiteX23" fmla="*/ 3063303 w 3063303"/>
                <a:gd name="connsiteY23" fmla="*/ 774605 h 774782"/>
                <a:gd name="connsiteX0" fmla="*/ 0 w 3063303"/>
                <a:gd name="connsiteY0" fmla="*/ 763141 h 774782"/>
                <a:gd name="connsiteX1" fmla="*/ 629968 w 3063303"/>
                <a:gd name="connsiteY1" fmla="*/ 674703 h 774782"/>
                <a:gd name="connsiteX2" fmla="*/ 757142 w 3063303"/>
                <a:gd name="connsiteY2" fmla="*/ 652743 h 774782"/>
                <a:gd name="connsiteX3" fmla="*/ 818622 w 3063303"/>
                <a:gd name="connsiteY3" fmla="*/ 498057 h 774782"/>
                <a:gd name="connsiteX4" fmla="*/ 898033 w 3063303"/>
                <a:gd name="connsiteY4" fmla="*/ 394044 h 774782"/>
                <a:gd name="connsiteX5" fmla="*/ 964483 w 3063303"/>
                <a:gd name="connsiteY5" fmla="*/ 420037 h 774782"/>
                <a:gd name="connsiteX6" fmla="*/ 1023554 w 3063303"/>
                <a:gd name="connsiteY6" fmla="*/ 407379 h 774782"/>
                <a:gd name="connsiteX7" fmla="*/ 980006 w 3063303"/>
                <a:gd name="connsiteY7" fmla="*/ 244692 h 774782"/>
                <a:gd name="connsiteX8" fmla="*/ 1056855 w 3063303"/>
                <a:gd name="connsiteY8" fmla="*/ 119343 h 774782"/>
                <a:gd name="connsiteX9" fmla="*/ 1151674 w 3063303"/>
                <a:gd name="connsiteY9" fmla="*/ 53185 h 774782"/>
                <a:gd name="connsiteX10" fmla="*/ 1233571 w 3063303"/>
                <a:gd name="connsiteY10" fmla="*/ 85121 h 774782"/>
                <a:gd name="connsiteX11" fmla="*/ 1295088 w 3063303"/>
                <a:gd name="connsiteY11" fmla="*/ 1995 h 774782"/>
                <a:gd name="connsiteX12" fmla="*/ 1371900 w 3063303"/>
                <a:gd name="connsiteY12" fmla="*/ 30258 h 774782"/>
                <a:gd name="connsiteX13" fmla="*/ 1476965 w 3063303"/>
                <a:gd name="connsiteY13" fmla="*/ 130011 h 774782"/>
                <a:gd name="connsiteX14" fmla="*/ 1459990 w 3063303"/>
                <a:gd name="connsiteY14" fmla="*/ 362717 h 774782"/>
                <a:gd name="connsiteX15" fmla="*/ 1543568 w 3063303"/>
                <a:gd name="connsiteY15" fmla="*/ 420714 h 774782"/>
                <a:gd name="connsiteX16" fmla="*/ 1603136 w 3063303"/>
                <a:gd name="connsiteY16" fmla="*/ 328324 h 774782"/>
                <a:gd name="connsiteX17" fmla="*/ 1669089 w 3063303"/>
                <a:gd name="connsiteY17" fmla="*/ 396711 h 774782"/>
                <a:gd name="connsiteX18" fmla="*/ 1738539 w 3063303"/>
                <a:gd name="connsiteY18" fmla="*/ 562792 h 774782"/>
                <a:gd name="connsiteX19" fmla="*/ 1817665 w 3063303"/>
                <a:gd name="connsiteY19" fmla="*/ 527394 h 774782"/>
                <a:gd name="connsiteX20" fmla="*/ 1907322 w 3063303"/>
                <a:gd name="connsiteY20" fmla="*/ 580733 h 774782"/>
                <a:gd name="connsiteX21" fmla="*/ 1953432 w 3063303"/>
                <a:gd name="connsiteY21" fmla="*/ 687413 h 774782"/>
                <a:gd name="connsiteX22" fmla="*/ 2073829 w 3063303"/>
                <a:gd name="connsiteY22" fmla="*/ 663410 h 774782"/>
                <a:gd name="connsiteX23" fmla="*/ 2202563 w 3063303"/>
                <a:gd name="connsiteY23" fmla="*/ 712918 h 774782"/>
                <a:gd name="connsiteX24" fmla="*/ 3063303 w 3063303"/>
                <a:gd name="connsiteY24" fmla="*/ 774605 h 774782"/>
                <a:gd name="connsiteX0" fmla="*/ 0 w 3063303"/>
                <a:gd name="connsiteY0" fmla="*/ 763141 h 774782"/>
                <a:gd name="connsiteX1" fmla="*/ 545433 w 3063303"/>
                <a:gd name="connsiteY1" fmla="*/ 722709 h 774782"/>
                <a:gd name="connsiteX2" fmla="*/ 757142 w 3063303"/>
                <a:gd name="connsiteY2" fmla="*/ 652743 h 774782"/>
                <a:gd name="connsiteX3" fmla="*/ 818622 w 3063303"/>
                <a:gd name="connsiteY3" fmla="*/ 498057 h 774782"/>
                <a:gd name="connsiteX4" fmla="*/ 898033 w 3063303"/>
                <a:gd name="connsiteY4" fmla="*/ 394044 h 774782"/>
                <a:gd name="connsiteX5" fmla="*/ 964483 w 3063303"/>
                <a:gd name="connsiteY5" fmla="*/ 420037 h 774782"/>
                <a:gd name="connsiteX6" fmla="*/ 1023554 w 3063303"/>
                <a:gd name="connsiteY6" fmla="*/ 407379 h 774782"/>
                <a:gd name="connsiteX7" fmla="*/ 980006 w 3063303"/>
                <a:gd name="connsiteY7" fmla="*/ 244692 h 774782"/>
                <a:gd name="connsiteX8" fmla="*/ 1056855 w 3063303"/>
                <a:gd name="connsiteY8" fmla="*/ 119343 h 774782"/>
                <a:gd name="connsiteX9" fmla="*/ 1151674 w 3063303"/>
                <a:gd name="connsiteY9" fmla="*/ 53185 h 774782"/>
                <a:gd name="connsiteX10" fmla="*/ 1233571 w 3063303"/>
                <a:gd name="connsiteY10" fmla="*/ 85121 h 774782"/>
                <a:gd name="connsiteX11" fmla="*/ 1295088 w 3063303"/>
                <a:gd name="connsiteY11" fmla="*/ 1995 h 774782"/>
                <a:gd name="connsiteX12" fmla="*/ 1371900 w 3063303"/>
                <a:gd name="connsiteY12" fmla="*/ 30258 h 774782"/>
                <a:gd name="connsiteX13" fmla="*/ 1476965 w 3063303"/>
                <a:gd name="connsiteY13" fmla="*/ 130011 h 774782"/>
                <a:gd name="connsiteX14" fmla="*/ 1459990 w 3063303"/>
                <a:gd name="connsiteY14" fmla="*/ 362717 h 774782"/>
                <a:gd name="connsiteX15" fmla="*/ 1543568 w 3063303"/>
                <a:gd name="connsiteY15" fmla="*/ 420714 h 774782"/>
                <a:gd name="connsiteX16" fmla="*/ 1603136 w 3063303"/>
                <a:gd name="connsiteY16" fmla="*/ 328324 h 774782"/>
                <a:gd name="connsiteX17" fmla="*/ 1669089 w 3063303"/>
                <a:gd name="connsiteY17" fmla="*/ 396711 h 774782"/>
                <a:gd name="connsiteX18" fmla="*/ 1738539 w 3063303"/>
                <a:gd name="connsiteY18" fmla="*/ 562792 h 774782"/>
                <a:gd name="connsiteX19" fmla="*/ 1817665 w 3063303"/>
                <a:gd name="connsiteY19" fmla="*/ 527394 h 774782"/>
                <a:gd name="connsiteX20" fmla="*/ 1907322 w 3063303"/>
                <a:gd name="connsiteY20" fmla="*/ 580733 h 774782"/>
                <a:gd name="connsiteX21" fmla="*/ 1953432 w 3063303"/>
                <a:gd name="connsiteY21" fmla="*/ 687413 h 774782"/>
                <a:gd name="connsiteX22" fmla="*/ 2073829 w 3063303"/>
                <a:gd name="connsiteY22" fmla="*/ 663410 h 774782"/>
                <a:gd name="connsiteX23" fmla="*/ 2202563 w 3063303"/>
                <a:gd name="connsiteY23" fmla="*/ 712918 h 774782"/>
                <a:gd name="connsiteX24" fmla="*/ 3063303 w 3063303"/>
                <a:gd name="connsiteY24" fmla="*/ 774605 h 774782"/>
                <a:gd name="connsiteX0" fmla="*/ 0 w 3063303"/>
                <a:gd name="connsiteY0" fmla="*/ 763141 h 774782"/>
                <a:gd name="connsiteX1" fmla="*/ 545433 w 3063303"/>
                <a:gd name="connsiteY1" fmla="*/ 722709 h 774782"/>
                <a:gd name="connsiteX2" fmla="*/ 654676 w 3063303"/>
                <a:gd name="connsiteY2" fmla="*/ 644742 h 774782"/>
                <a:gd name="connsiteX3" fmla="*/ 818622 w 3063303"/>
                <a:gd name="connsiteY3" fmla="*/ 498057 h 774782"/>
                <a:gd name="connsiteX4" fmla="*/ 898033 w 3063303"/>
                <a:gd name="connsiteY4" fmla="*/ 394044 h 774782"/>
                <a:gd name="connsiteX5" fmla="*/ 964483 w 3063303"/>
                <a:gd name="connsiteY5" fmla="*/ 420037 h 774782"/>
                <a:gd name="connsiteX6" fmla="*/ 1023554 w 3063303"/>
                <a:gd name="connsiteY6" fmla="*/ 407379 h 774782"/>
                <a:gd name="connsiteX7" fmla="*/ 980006 w 3063303"/>
                <a:gd name="connsiteY7" fmla="*/ 244692 h 774782"/>
                <a:gd name="connsiteX8" fmla="*/ 1056855 w 3063303"/>
                <a:gd name="connsiteY8" fmla="*/ 119343 h 774782"/>
                <a:gd name="connsiteX9" fmla="*/ 1151674 w 3063303"/>
                <a:gd name="connsiteY9" fmla="*/ 53185 h 774782"/>
                <a:gd name="connsiteX10" fmla="*/ 1233571 w 3063303"/>
                <a:gd name="connsiteY10" fmla="*/ 85121 h 774782"/>
                <a:gd name="connsiteX11" fmla="*/ 1295088 w 3063303"/>
                <a:gd name="connsiteY11" fmla="*/ 1995 h 774782"/>
                <a:gd name="connsiteX12" fmla="*/ 1371900 w 3063303"/>
                <a:gd name="connsiteY12" fmla="*/ 30258 h 774782"/>
                <a:gd name="connsiteX13" fmla="*/ 1476965 w 3063303"/>
                <a:gd name="connsiteY13" fmla="*/ 130011 h 774782"/>
                <a:gd name="connsiteX14" fmla="*/ 1459990 w 3063303"/>
                <a:gd name="connsiteY14" fmla="*/ 362717 h 774782"/>
                <a:gd name="connsiteX15" fmla="*/ 1543568 w 3063303"/>
                <a:gd name="connsiteY15" fmla="*/ 420714 h 774782"/>
                <a:gd name="connsiteX16" fmla="*/ 1603136 w 3063303"/>
                <a:gd name="connsiteY16" fmla="*/ 328324 h 774782"/>
                <a:gd name="connsiteX17" fmla="*/ 1669089 w 3063303"/>
                <a:gd name="connsiteY17" fmla="*/ 396711 h 774782"/>
                <a:gd name="connsiteX18" fmla="*/ 1738539 w 3063303"/>
                <a:gd name="connsiteY18" fmla="*/ 562792 h 774782"/>
                <a:gd name="connsiteX19" fmla="*/ 1817665 w 3063303"/>
                <a:gd name="connsiteY19" fmla="*/ 527394 h 774782"/>
                <a:gd name="connsiteX20" fmla="*/ 1907322 w 3063303"/>
                <a:gd name="connsiteY20" fmla="*/ 580733 h 774782"/>
                <a:gd name="connsiteX21" fmla="*/ 1953432 w 3063303"/>
                <a:gd name="connsiteY21" fmla="*/ 687413 h 774782"/>
                <a:gd name="connsiteX22" fmla="*/ 2073829 w 3063303"/>
                <a:gd name="connsiteY22" fmla="*/ 663410 h 774782"/>
                <a:gd name="connsiteX23" fmla="*/ 2202563 w 3063303"/>
                <a:gd name="connsiteY23" fmla="*/ 712918 h 774782"/>
                <a:gd name="connsiteX24" fmla="*/ 3063303 w 3063303"/>
                <a:gd name="connsiteY24" fmla="*/ 774605 h 774782"/>
                <a:gd name="connsiteX0" fmla="*/ 0 w 3063303"/>
                <a:gd name="connsiteY0" fmla="*/ 763141 h 774782"/>
                <a:gd name="connsiteX1" fmla="*/ 545433 w 3063303"/>
                <a:gd name="connsiteY1" fmla="*/ 722709 h 774782"/>
                <a:gd name="connsiteX2" fmla="*/ 654676 w 3063303"/>
                <a:gd name="connsiteY2" fmla="*/ 644742 h 774782"/>
                <a:gd name="connsiteX3" fmla="*/ 739211 w 3063303"/>
                <a:gd name="connsiteY3" fmla="*/ 690081 h 774782"/>
                <a:gd name="connsiteX4" fmla="*/ 818622 w 3063303"/>
                <a:gd name="connsiteY4" fmla="*/ 498057 h 774782"/>
                <a:gd name="connsiteX5" fmla="*/ 898033 w 3063303"/>
                <a:gd name="connsiteY5" fmla="*/ 394044 h 774782"/>
                <a:gd name="connsiteX6" fmla="*/ 964483 w 3063303"/>
                <a:gd name="connsiteY6" fmla="*/ 420037 h 774782"/>
                <a:gd name="connsiteX7" fmla="*/ 1023554 w 3063303"/>
                <a:gd name="connsiteY7" fmla="*/ 407379 h 774782"/>
                <a:gd name="connsiteX8" fmla="*/ 980006 w 3063303"/>
                <a:gd name="connsiteY8" fmla="*/ 244692 h 774782"/>
                <a:gd name="connsiteX9" fmla="*/ 1056855 w 3063303"/>
                <a:gd name="connsiteY9" fmla="*/ 119343 h 774782"/>
                <a:gd name="connsiteX10" fmla="*/ 1151674 w 3063303"/>
                <a:gd name="connsiteY10" fmla="*/ 53185 h 774782"/>
                <a:gd name="connsiteX11" fmla="*/ 1233571 w 3063303"/>
                <a:gd name="connsiteY11" fmla="*/ 85121 h 774782"/>
                <a:gd name="connsiteX12" fmla="*/ 1295088 w 3063303"/>
                <a:gd name="connsiteY12" fmla="*/ 1995 h 774782"/>
                <a:gd name="connsiteX13" fmla="*/ 1371900 w 3063303"/>
                <a:gd name="connsiteY13" fmla="*/ 30258 h 774782"/>
                <a:gd name="connsiteX14" fmla="*/ 1476965 w 3063303"/>
                <a:gd name="connsiteY14" fmla="*/ 130011 h 774782"/>
                <a:gd name="connsiteX15" fmla="*/ 1459990 w 3063303"/>
                <a:gd name="connsiteY15" fmla="*/ 362717 h 774782"/>
                <a:gd name="connsiteX16" fmla="*/ 1543568 w 3063303"/>
                <a:gd name="connsiteY16" fmla="*/ 420714 h 774782"/>
                <a:gd name="connsiteX17" fmla="*/ 1603136 w 3063303"/>
                <a:gd name="connsiteY17" fmla="*/ 328324 h 774782"/>
                <a:gd name="connsiteX18" fmla="*/ 1669089 w 3063303"/>
                <a:gd name="connsiteY18" fmla="*/ 396711 h 774782"/>
                <a:gd name="connsiteX19" fmla="*/ 1738539 w 3063303"/>
                <a:gd name="connsiteY19" fmla="*/ 562792 h 774782"/>
                <a:gd name="connsiteX20" fmla="*/ 1817665 w 3063303"/>
                <a:gd name="connsiteY20" fmla="*/ 527394 h 774782"/>
                <a:gd name="connsiteX21" fmla="*/ 1907322 w 3063303"/>
                <a:gd name="connsiteY21" fmla="*/ 580733 h 774782"/>
                <a:gd name="connsiteX22" fmla="*/ 1953432 w 3063303"/>
                <a:gd name="connsiteY22" fmla="*/ 687413 h 774782"/>
                <a:gd name="connsiteX23" fmla="*/ 2073829 w 3063303"/>
                <a:gd name="connsiteY23" fmla="*/ 663410 h 774782"/>
                <a:gd name="connsiteX24" fmla="*/ 2202563 w 3063303"/>
                <a:gd name="connsiteY24" fmla="*/ 712918 h 774782"/>
                <a:gd name="connsiteX25" fmla="*/ 3063303 w 3063303"/>
                <a:gd name="connsiteY25" fmla="*/ 774605 h 774782"/>
                <a:gd name="connsiteX0" fmla="*/ 0 w 3063303"/>
                <a:gd name="connsiteY0" fmla="*/ 763141 h 774782"/>
                <a:gd name="connsiteX1" fmla="*/ 545433 w 3063303"/>
                <a:gd name="connsiteY1" fmla="*/ 722709 h 774782"/>
                <a:gd name="connsiteX2" fmla="*/ 654676 w 3063303"/>
                <a:gd name="connsiteY2" fmla="*/ 644742 h 774782"/>
                <a:gd name="connsiteX3" fmla="*/ 739211 w 3063303"/>
                <a:gd name="connsiteY3" fmla="*/ 690081 h 774782"/>
                <a:gd name="connsiteX4" fmla="*/ 808375 w 3063303"/>
                <a:gd name="connsiteY4" fmla="*/ 471387 h 774782"/>
                <a:gd name="connsiteX5" fmla="*/ 898033 w 3063303"/>
                <a:gd name="connsiteY5" fmla="*/ 394044 h 774782"/>
                <a:gd name="connsiteX6" fmla="*/ 964483 w 3063303"/>
                <a:gd name="connsiteY6" fmla="*/ 420037 h 774782"/>
                <a:gd name="connsiteX7" fmla="*/ 1023554 w 3063303"/>
                <a:gd name="connsiteY7" fmla="*/ 407379 h 774782"/>
                <a:gd name="connsiteX8" fmla="*/ 980006 w 3063303"/>
                <a:gd name="connsiteY8" fmla="*/ 244692 h 774782"/>
                <a:gd name="connsiteX9" fmla="*/ 1056855 w 3063303"/>
                <a:gd name="connsiteY9" fmla="*/ 119343 h 774782"/>
                <a:gd name="connsiteX10" fmla="*/ 1151674 w 3063303"/>
                <a:gd name="connsiteY10" fmla="*/ 53185 h 774782"/>
                <a:gd name="connsiteX11" fmla="*/ 1233571 w 3063303"/>
                <a:gd name="connsiteY11" fmla="*/ 85121 h 774782"/>
                <a:gd name="connsiteX12" fmla="*/ 1295088 w 3063303"/>
                <a:gd name="connsiteY12" fmla="*/ 1995 h 774782"/>
                <a:gd name="connsiteX13" fmla="*/ 1371900 w 3063303"/>
                <a:gd name="connsiteY13" fmla="*/ 30258 h 774782"/>
                <a:gd name="connsiteX14" fmla="*/ 1476965 w 3063303"/>
                <a:gd name="connsiteY14" fmla="*/ 130011 h 774782"/>
                <a:gd name="connsiteX15" fmla="*/ 1459990 w 3063303"/>
                <a:gd name="connsiteY15" fmla="*/ 362717 h 774782"/>
                <a:gd name="connsiteX16" fmla="*/ 1543568 w 3063303"/>
                <a:gd name="connsiteY16" fmla="*/ 420714 h 774782"/>
                <a:gd name="connsiteX17" fmla="*/ 1603136 w 3063303"/>
                <a:gd name="connsiteY17" fmla="*/ 328324 h 774782"/>
                <a:gd name="connsiteX18" fmla="*/ 1669089 w 3063303"/>
                <a:gd name="connsiteY18" fmla="*/ 396711 h 774782"/>
                <a:gd name="connsiteX19" fmla="*/ 1738539 w 3063303"/>
                <a:gd name="connsiteY19" fmla="*/ 562792 h 774782"/>
                <a:gd name="connsiteX20" fmla="*/ 1817665 w 3063303"/>
                <a:gd name="connsiteY20" fmla="*/ 527394 h 774782"/>
                <a:gd name="connsiteX21" fmla="*/ 1907322 w 3063303"/>
                <a:gd name="connsiteY21" fmla="*/ 580733 h 774782"/>
                <a:gd name="connsiteX22" fmla="*/ 1953432 w 3063303"/>
                <a:gd name="connsiteY22" fmla="*/ 687413 h 774782"/>
                <a:gd name="connsiteX23" fmla="*/ 2073829 w 3063303"/>
                <a:gd name="connsiteY23" fmla="*/ 663410 h 774782"/>
                <a:gd name="connsiteX24" fmla="*/ 2202563 w 3063303"/>
                <a:gd name="connsiteY24" fmla="*/ 712918 h 774782"/>
                <a:gd name="connsiteX25" fmla="*/ 3063303 w 3063303"/>
                <a:gd name="connsiteY25" fmla="*/ 774605 h 774782"/>
                <a:gd name="connsiteX0" fmla="*/ 0 w 3063303"/>
                <a:gd name="connsiteY0" fmla="*/ 763141 h 774782"/>
                <a:gd name="connsiteX1" fmla="*/ 545433 w 3063303"/>
                <a:gd name="connsiteY1" fmla="*/ 722709 h 774782"/>
                <a:gd name="connsiteX2" fmla="*/ 654676 w 3063303"/>
                <a:gd name="connsiteY2" fmla="*/ 644742 h 774782"/>
                <a:gd name="connsiteX3" fmla="*/ 739211 w 3063303"/>
                <a:gd name="connsiteY3" fmla="*/ 690081 h 774782"/>
                <a:gd name="connsiteX4" fmla="*/ 808375 w 3063303"/>
                <a:gd name="connsiteY4" fmla="*/ 471387 h 774782"/>
                <a:gd name="connsiteX5" fmla="*/ 882663 w 3063303"/>
                <a:gd name="connsiteY5" fmla="*/ 602070 h 774782"/>
                <a:gd name="connsiteX6" fmla="*/ 964483 w 3063303"/>
                <a:gd name="connsiteY6" fmla="*/ 420037 h 774782"/>
                <a:gd name="connsiteX7" fmla="*/ 1023554 w 3063303"/>
                <a:gd name="connsiteY7" fmla="*/ 407379 h 774782"/>
                <a:gd name="connsiteX8" fmla="*/ 980006 w 3063303"/>
                <a:gd name="connsiteY8" fmla="*/ 244692 h 774782"/>
                <a:gd name="connsiteX9" fmla="*/ 1056855 w 3063303"/>
                <a:gd name="connsiteY9" fmla="*/ 119343 h 774782"/>
                <a:gd name="connsiteX10" fmla="*/ 1151674 w 3063303"/>
                <a:gd name="connsiteY10" fmla="*/ 53185 h 774782"/>
                <a:gd name="connsiteX11" fmla="*/ 1233571 w 3063303"/>
                <a:gd name="connsiteY11" fmla="*/ 85121 h 774782"/>
                <a:gd name="connsiteX12" fmla="*/ 1295088 w 3063303"/>
                <a:gd name="connsiteY12" fmla="*/ 1995 h 774782"/>
                <a:gd name="connsiteX13" fmla="*/ 1371900 w 3063303"/>
                <a:gd name="connsiteY13" fmla="*/ 30258 h 774782"/>
                <a:gd name="connsiteX14" fmla="*/ 1476965 w 3063303"/>
                <a:gd name="connsiteY14" fmla="*/ 130011 h 774782"/>
                <a:gd name="connsiteX15" fmla="*/ 1459990 w 3063303"/>
                <a:gd name="connsiteY15" fmla="*/ 362717 h 774782"/>
                <a:gd name="connsiteX16" fmla="*/ 1543568 w 3063303"/>
                <a:gd name="connsiteY16" fmla="*/ 420714 h 774782"/>
                <a:gd name="connsiteX17" fmla="*/ 1603136 w 3063303"/>
                <a:gd name="connsiteY17" fmla="*/ 328324 h 774782"/>
                <a:gd name="connsiteX18" fmla="*/ 1669089 w 3063303"/>
                <a:gd name="connsiteY18" fmla="*/ 396711 h 774782"/>
                <a:gd name="connsiteX19" fmla="*/ 1738539 w 3063303"/>
                <a:gd name="connsiteY19" fmla="*/ 562792 h 774782"/>
                <a:gd name="connsiteX20" fmla="*/ 1817665 w 3063303"/>
                <a:gd name="connsiteY20" fmla="*/ 527394 h 774782"/>
                <a:gd name="connsiteX21" fmla="*/ 1907322 w 3063303"/>
                <a:gd name="connsiteY21" fmla="*/ 580733 h 774782"/>
                <a:gd name="connsiteX22" fmla="*/ 1953432 w 3063303"/>
                <a:gd name="connsiteY22" fmla="*/ 687413 h 774782"/>
                <a:gd name="connsiteX23" fmla="*/ 2073829 w 3063303"/>
                <a:gd name="connsiteY23" fmla="*/ 663410 h 774782"/>
                <a:gd name="connsiteX24" fmla="*/ 2202563 w 3063303"/>
                <a:gd name="connsiteY24" fmla="*/ 712918 h 774782"/>
                <a:gd name="connsiteX25" fmla="*/ 3063303 w 3063303"/>
                <a:gd name="connsiteY25" fmla="*/ 774605 h 774782"/>
                <a:gd name="connsiteX0" fmla="*/ 0 w 3063303"/>
                <a:gd name="connsiteY0" fmla="*/ 763141 h 774782"/>
                <a:gd name="connsiteX1" fmla="*/ 545433 w 3063303"/>
                <a:gd name="connsiteY1" fmla="*/ 722709 h 774782"/>
                <a:gd name="connsiteX2" fmla="*/ 654676 w 3063303"/>
                <a:gd name="connsiteY2" fmla="*/ 644742 h 774782"/>
                <a:gd name="connsiteX3" fmla="*/ 739211 w 3063303"/>
                <a:gd name="connsiteY3" fmla="*/ 690081 h 774782"/>
                <a:gd name="connsiteX4" fmla="*/ 808375 w 3063303"/>
                <a:gd name="connsiteY4" fmla="*/ 471387 h 774782"/>
                <a:gd name="connsiteX5" fmla="*/ 882663 w 3063303"/>
                <a:gd name="connsiteY5" fmla="*/ 602070 h 774782"/>
                <a:gd name="connsiteX6" fmla="*/ 964483 w 3063303"/>
                <a:gd name="connsiteY6" fmla="*/ 420037 h 774782"/>
                <a:gd name="connsiteX7" fmla="*/ 1023554 w 3063303"/>
                <a:gd name="connsiteY7" fmla="*/ 407379 h 774782"/>
                <a:gd name="connsiteX8" fmla="*/ 1054293 w 3063303"/>
                <a:gd name="connsiteY8" fmla="*/ 250026 h 774782"/>
                <a:gd name="connsiteX9" fmla="*/ 1056855 w 3063303"/>
                <a:gd name="connsiteY9" fmla="*/ 119343 h 774782"/>
                <a:gd name="connsiteX10" fmla="*/ 1151674 w 3063303"/>
                <a:gd name="connsiteY10" fmla="*/ 53185 h 774782"/>
                <a:gd name="connsiteX11" fmla="*/ 1233571 w 3063303"/>
                <a:gd name="connsiteY11" fmla="*/ 85121 h 774782"/>
                <a:gd name="connsiteX12" fmla="*/ 1295088 w 3063303"/>
                <a:gd name="connsiteY12" fmla="*/ 1995 h 774782"/>
                <a:gd name="connsiteX13" fmla="*/ 1371900 w 3063303"/>
                <a:gd name="connsiteY13" fmla="*/ 30258 h 774782"/>
                <a:gd name="connsiteX14" fmla="*/ 1476965 w 3063303"/>
                <a:gd name="connsiteY14" fmla="*/ 130011 h 774782"/>
                <a:gd name="connsiteX15" fmla="*/ 1459990 w 3063303"/>
                <a:gd name="connsiteY15" fmla="*/ 362717 h 774782"/>
                <a:gd name="connsiteX16" fmla="*/ 1543568 w 3063303"/>
                <a:gd name="connsiteY16" fmla="*/ 420714 h 774782"/>
                <a:gd name="connsiteX17" fmla="*/ 1603136 w 3063303"/>
                <a:gd name="connsiteY17" fmla="*/ 328324 h 774782"/>
                <a:gd name="connsiteX18" fmla="*/ 1669089 w 3063303"/>
                <a:gd name="connsiteY18" fmla="*/ 396711 h 774782"/>
                <a:gd name="connsiteX19" fmla="*/ 1738539 w 3063303"/>
                <a:gd name="connsiteY19" fmla="*/ 562792 h 774782"/>
                <a:gd name="connsiteX20" fmla="*/ 1817665 w 3063303"/>
                <a:gd name="connsiteY20" fmla="*/ 527394 h 774782"/>
                <a:gd name="connsiteX21" fmla="*/ 1907322 w 3063303"/>
                <a:gd name="connsiteY21" fmla="*/ 580733 h 774782"/>
                <a:gd name="connsiteX22" fmla="*/ 1953432 w 3063303"/>
                <a:gd name="connsiteY22" fmla="*/ 687413 h 774782"/>
                <a:gd name="connsiteX23" fmla="*/ 2073829 w 3063303"/>
                <a:gd name="connsiteY23" fmla="*/ 663410 h 774782"/>
                <a:gd name="connsiteX24" fmla="*/ 2202563 w 3063303"/>
                <a:gd name="connsiteY24" fmla="*/ 712918 h 774782"/>
                <a:gd name="connsiteX25" fmla="*/ 3063303 w 3063303"/>
                <a:gd name="connsiteY25" fmla="*/ 774605 h 774782"/>
                <a:gd name="connsiteX0" fmla="*/ 0 w 3063303"/>
                <a:gd name="connsiteY0" fmla="*/ 763141 h 774782"/>
                <a:gd name="connsiteX1" fmla="*/ 545433 w 3063303"/>
                <a:gd name="connsiteY1" fmla="*/ 722709 h 774782"/>
                <a:gd name="connsiteX2" fmla="*/ 654676 w 3063303"/>
                <a:gd name="connsiteY2" fmla="*/ 644742 h 774782"/>
                <a:gd name="connsiteX3" fmla="*/ 739211 w 3063303"/>
                <a:gd name="connsiteY3" fmla="*/ 690081 h 774782"/>
                <a:gd name="connsiteX4" fmla="*/ 808375 w 3063303"/>
                <a:gd name="connsiteY4" fmla="*/ 471387 h 774782"/>
                <a:gd name="connsiteX5" fmla="*/ 882663 w 3063303"/>
                <a:gd name="connsiteY5" fmla="*/ 602070 h 774782"/>
                <a:gd name="connsiteX6" fmla="*/ 933744 w 3063303"/>
                <a:gd name="connsiteY6" fmla="*/ 300022 h 774782"/>
                <a:gd name="connsiteX7" fmla="*/ 1023554 w 3063303"/>
                <a:gd name="connsiteY7" fmla="*/ 407379 h 774782"/>
                <a:gd name="connsiteX8" fmla="*/ 1054293 w 3063303"/>
                <a:gd name="connsiteY8" fmla="*/ 250026 h 774782"/>
                <a:gd name="connsiteX9" fmla="*/ 1056855 w 3063303"/>
                <a:gd name="connsiteY9" fmla="*/ 119343 h 774782"/>
                <a:gd name="connsiteX10" fmla="*/ 1151674 w 3063303"/>
                <a:gd name="connsiteY10" fmla="*/ 53185 h 774782"/>
                <a:gd name="connsiteX11" fmla="*/ 1233571 w 3063303"/>
                <a:gd name="connsiteY11" fmla="*/ 85121 h 774782"/>
                <a:gd name="connsiteX12" fmla="*/ 1295088 w 3063303"/>
                <a:gd name="connsiteY12" fmla="*/ 1995 h 774782"/>
                <a:gd name="connsiteX13" fmla="*/ 1371900 w 3063303"/>
                <a:gd name="connsiteY13" fmla="*/ 30258 h 774782"/>
                <a:gd name="connsiteX14" fmla="*/ 1476965 w 3063303"/>
                <a:gd name="connsiteY14" fmla="*/ 130011 h 774782"/>
                <a:gd name="connsiteX15" fmla="*/ 1459990 w 3063303"/>
                <a:gd name="connsiteY15" fmla="*/ 362717 h 774782"/>
                <a:gd name="connsiteX16" fmla="*/ 1543568 w 3063303"/>
                <a:gd name="connsiteY16" fmla="*/ 420714 h 774782"/>
                <a:gd name="connsiteX17" fmla="*/ 1603136 w 3063303"/>
                <a:gd name="connsiteY17" fmla="*/ 328324 h 774782"/>
                <a:gd name="connsiteX18" fmla="*/ 1669089 w 3063303"/>
                <a:gd name="connsiteY18" fmla="*/ 396711 h 774782"/>
                <a:gd name="connsiteX19" fmla="*/ 1738539 w 3063303"/>
                <a:gd name="connsiteY19" fmla="*/ 562792 h 774782"/>
                <a:gd name="connsiteX20" fmla="*/ 1817665 w 3063303"/>
                <a:gd name="connsiteY20" fmla="*/ 527394 h 774782"/>
                <a:gd name="connsiteX21" fmla="*/ 1907322 w 3063303"/>
                <a:gd name="connsiteY21" fmla="*/ 580733 h 774782"/>
                <a:gd name="connsiteX22" fmla="*/ 1953432 w 3063303"/>
                <a:gd name="connsiteY22" fmla="*/ 687413 h 774782"/>
                <a:gd name="connsiteX23" fmla="*/ 2073829 w 3063303"/>
                <a:gd name="connsiteY23" fmla="*/ 663410 h 774782"/>
                <a:gd name="connsiteX24" fmla="*/ 2202563 w 3063303"/>
                <a:gd name="connsiteY24" fmla="*/ 712918 h 774782"/>
                <a:gd name="connsiteX25" fmla="*/ 3063303 w 3063303"/>
                <a:gd name="connsiteY25" fmla="*/ 774605 h 774782"/>
                <a:gd name="connsiteX0" fmla="*/ 0 w 3063303"/>
                <a:gd name="connsiteY0" fmla="*/ 763141 h 774782"/>
                <a:gd name="connsiteX1" fmla="*/ 545433 w 3063303"/>
                <a:gd name="connsiteY1" fmla="*/ 722709 h 774782"/>
                <a:gd name="connsiteX2" fmla="*/ 654676 w 3063303"/>
                <a:gd name="connsiteY2" fmla="*/ 644742 h 774782"/>
                <a:gd name="connsiteX3" fmla="*/ 739211 w 3063303"/>
                <a:gd name="connsiteY3" fmla="*/ 690081 h 774782"/>
                <a:gd name="connsiteX4" fmla="*/ 808375 w 3063303"/>
                <a:gd name="connsiteY4" fmla="*/ 471387 h 774782"/>
                <a:gd name="connsiteX5" fmla="*/ 882663 w 3063303"/>
                <a:gd name="connsiteY5" fmla="*/ 527394 h 774782"/>
                <a:gd name="connsiteX6" fmla="*/ 933744 w 3063303"/>
                <a:gd name="connsiteY6" fmla="*/ 300022 h 774782"/>
                <a:gd name="connsiteX7" fmla="*/ 1023554 w 3063303"/>
                <a:gd name="connsiteY7" fmla="*/ 407379 h 774782"/>
                <a:gd name="connsiteX8" fmla="*/ 1054293 w 3063303"/>
                <a:gd name="connsiteY8" fmla="*/ 250026 h 774782"/>
                <a:gd name="connsiteX9" fmla="*/ 1056855 w 3063303"/>
                <a:gd name="connsiteY9" fmla="*/ 119343 h 774782"/>
                <a:gd name="connsiteX10" fmla="*/ 1151674 w 3063303"/>
                <a:gd name="connsiteY10" fmla="*/ 53185 h 774782"/>
                <a:gd name="connsiteX11" fmla="*/ 1233571 w 3063303"/>
                <a:gd name="connsiteY11" fmla="*/ 85121 h 774782"/>
                <a:gd name="connsiteX12" fmla="*/ 1295088 w 3063303"/>
                <a:gd name="connsiteY12" fmla="*/ 1995 h 774782"/>
                <a:gd name="connsiteX13" fmla="*/ 1371900 w 3063303"/>
                <a:gd name="connsiteY13" fmla="*/ 30258 h 774782"/>
                <a:gd name="connsiteX14" fmla="*/ 1476965 w 3063303"/>
                <a:gd name="connsiteY14" fmla="*/ 130011 h 774782"/>
                <a:gd name="connsiteX15" fmla="*/ 1459990 w 3063303"/>
                <a:gd name="connsiteY15" fmla="*/ 362717 h 774782"/>
                <a:gd name="connsiteX16" fmla="*/ 1543568 w 3063303"/>
                <a:gd name="connsiteY16" fmla="*/ 420714 h 774782"/>
                <a:gd name="connsiteX17" fmla="*/ 1603136 w 3063303"/>
                <a:gd name="connsiteY17" fmla="*/ 328324 h 774782"/>
                <a:gd name="connsiteX18" fmla="*/ 1669089 w 3063303"/>
                <a:gd name="connsiteY18" fmla="*/ 396711 h 774782"/>
                <a:gd name="connsiteX19" fmla="*/ 1738539 w 3063303"/>
                <a:gd name="connsiteY19" fmla="*/ 562792 h 774782"/>
                <a:gd name="connsiteX20" fmla="*/ 1817665 w 3063303"/>
                <a:gd name="connsiteY20" fmla="*/ 527394 h 774782"/>
                <a:gd name="connsiteX21" fmla="*/ 1907322 w 3063303"/>
                <a:gd name="connsiteY21" fmla="*/ 580733 h 774782"/>
                <a:gd name="connsiteX22" fmla="*/ 1953432 w 3063303"/>
                <a:gd name="connsiteY22" fmla="*/ 687413 h 774782"/>
                <a:gd name="connsiteX23" fmla="*/ 2073829 w 3063303"/>
                <a:gd name="connsiteY23" fmla="*/ 663410 h 774782"/>
                <a:gd name="connsiteX24" fmla="*/ 2202563 w 3063303"/>
                <a:gd name="connsiteY24" fmla="*/ 712918 h 774782"/>
                <a:gd name="connsiteX25" fmla="*/ 3063303 w 3063303"/>
                <a:gd name="connsiteY25" fmla="*/ 774605 h 774782"/>
                <a:gd name="connsiteX0" fmla="*/ 0 w 3063303"/>
                <a:gd name="connsiteY0" fmla="*/ 763141 h 774782"/>
                <a:gd name="connsiteX1" fmla="*/ 545433 w 3063303"/>
                <a:gd name="connsiteY1" fmla="*/ 722709 h 774782"/>
                <a:gd name="connsiteX2" fmla="*/ 654676 w 3063303"/>
                <a:gd name="connsiteY2" fmla="*/ 644742 h 774782"/>
                <a:gd name="connsiteX3" fmla="*/ 739211 w 3063303"/>
                <a:gd name="connsiteY3" fmla="*/ 690081 h 774782"/>
                <a:gd name="connsiteX4" fmla="*/ 808375 w 3063303"/>
                <a:gd name="connsiteY4" fmla="*/ 471387 h 774782"/>
                <a:gd name="connsiteX5" fmla="*/ 882663 w 3063303"/>
                <a:gd name="connsiteY5" fmla="*/ 527394 h 774782"/>
                <a:gd name="connsiteX6" fmla="*/ 933744 w 3063303"/>
                <a:gd name="connsiteY6" fmla="*/ 300022 h 774782"/>
                <a:gd name="connsiteX7" fmla="*/ 992814 w 3063303"/>
                <a:gd name="connsiteY7" fmla="*/ 420714 h 774782"/>
                <a:gd name="connsiteX8" fmla="*/ 1054293 w 3063303"/>
                <a:gd name="connsiteY8" fmla="*/ 250026 h 774782"/>
                <a:gd name="connsiteX9" fmla="*/ 1056855 w 3063303"/>
                <a:gd name="connsiteY9" fmla="*/ 119343 h 774782"/>
                <a:gd name="connsiteX10" fmla="*/ 1151674 w 3063303"/>
                <a:gd name="connsiteY10" fmla="*/ 53185 h 774782"/>
                <a:gd name="connsiteX11" fmla="*/ 1233571 w 3063303"/>
                <a:gd name="connsiteY11" fmla="*/ 85121 h 774782"/>
                <a:gd name="connsiteX12" fmla="*/ 1295088 w 3063303"/>
                <a:gd name="connsiteY12" fmla="*/ 1995 h 774782"/>
                <a:gd name="connsiteX13" fmla="*/ 1371900 w 3063303"/>
                <a:gd name="connsiteY13" fmla="*/ 30258 h 774782"/>
                <a:gd name="connsiteX14" fmla="*/ 1476965 w 3063303"/>
                <a:gd name="connsiteY14" fmla="*/ 130011 h 774782"/>
                <a:gd name="connsiteX15" fmla="*/ 1459990 w 3063303"/>
                <a:gd name="connsiteY15" fmla="*/ 362717 h 774782"/>
                <a:gd name="connsiteX16" fmla="*/ 1543568 w 3063303"/>
                <a:gd name="connsiteY16" fmla="*/ 420714 h 774782"/>
                <a:gd name="connsiteX17" fmla="*/ 1603136 w 3063303"/>
                <a:gd name="connsiteY17" fmla="*/ 328324 h 774782"/>
                <a:gd name="connsiteX18" fmla="*/ 1669089 w 3063303"/>
                <a:gd name="connsiteY18" fmla="*/ 396711 h 774782"/>
                <a:gd name="connsiteX19" fmla="*/ 1738539 w 3063303"/>
                <a:gd name="connsiteY19" fmla="*/ 562792 h 774782"/>
                <a:gd name="connsiteX20" fmla="*/ 1817665 w 3063303"/>
                <a:gd name="connsiteY20" fmla="*/ 527394 h 774782"/>
                <a:gd name="connsiteX21" fmla="*/ 1907322 w 3063303"/>
                <a:gd name="connsiteY21" fmla="*/ 580733 h 774782"/>
                <a:gd name="connsiteX22" fmla="*/ 1953432 w 3063303"/>
                <a:gd name="connsiteY22" fmla="*/ 687413 h 774782"/>
                <a:gd name="connsiteX23" fmla="*/ 2073829 w 3063303"/>
                <a:gd name="connsiteY23" fmla="*/ 663410 h 774782"/>
                <a:gd name="connsiteX24" fmla="*/ 2202563 w 3063303"/>
                <a:gd name="connsiteY24" fmla="*/ 712918 h 774782"/>
                <a:gd name="connsiteX25" fmla="*/ 3063303 w 3063303"/>
                <a:gd name="connsiteY25" fmla="*/ 774605 h 774782"/>
                <a:gd name="connsiteX0" fmla="*/ 0 w 3063303"/>
                <a:gd name="connsiteY0" fmla="*/ 763141 h 774782"/>
                <a:gd name="connsiteX1" fmla="*/ 545433 w 3063303"/>
                <a:gd name="connsiteY1" fmla="*/ 722709 h 774782"/>
                <a:gd name="connsiteX2" fmla="*/ 654676 w 3063303"/>
                <a:gd name="connsiteY2" fmla="*/ 644742 h 774782"/>
                <a:gd name="connsiteX3" fmla="*/ 739211 w 3063303"/>
                <a:gd name="connsiteY3" fmla="*/ 690081 h 774782"/>
                <a:gd name="connsiteX4" fmla="*/ 808375 w 3063303"/>
                <a:gd name="connsiteY4" fmla="*/ 471387 h 774782"/>
                <a:gd name="connsiteX5" fmla="*/ 882663 w 3063303"/>
                <a:gd name="connsiteY5" fmla="*/ 527394 h 774782"/>
                <a:gd name="connsiteX6" fmla="*/ 933744 w 3063303"/>
                <a:gd name="connsiteY6" fmla="*/ 300022 h 774782"/>
                <a:gd name="connsiteX7" fmla="*/ 992814 w 3063303"/>
                <a:gd name="connsiteY7" fmla="*/ 420714 h 774782"/>
                <a:gd name="connsiteX8" fmla="*/ 1054293 w 3063303"/>
                <a:gd name="connsiteY8" fmla="*/ 250026 h 774782"/>
                <a:gd name="connsiteX9" fmla="*/ 1082472 w 3063303"/>
                <a:gd name="connsiteY9" fmla="*/ 127344 h 774782"/>
                <a:gd name="connsiteX10" fmla="*/ 1151674 w 3063303"/>
                <a:gd name="connsiteY10" fmla="*/ 53185 h 774782"/>
                <a:gd name="connsiteX11" fmla="*/ 1233571 w 3063303"/>
                <a:gd name="connsiteY11" fmla="*/ 85121 h 774782"/>
                <a:gd name="connsiteX12" fmla="*/ 1295088 w 3063303"/>
                <a:gd name="connsiteY12" fmla="*/ 1995 h 774782"/>
                <a:gd name="connsiteX13" fmla="*/ 1371900 w 3063303"/>
                <a:gd name="connsiteY13" fmla="*/ 30258 h 774782"/>
                <a:gd name="connsiteX14" fmla="*/ 1476965 w 3063303"/>
                <a:gd name="connsiteY14" fmla="*/ 130011 h 774782"/>
                <a:gd name="connsiteX15" fmla="*/ 1459990 w 3063303"/>
                <a:gd name="connsiteY15" fmla="*/ 362717 h 774782"/>
                <a:gd name="connsiteX16" fmla="*/ 1543568 w 3063303"/>
                <a:gd name="connsiteY16" fmla="*/ 420714 h 774782"/>
                <a:gd name="connsiteX17" fmla="*/ 1603136 w 3063303"/>
                <a:gd name="connsiteY17" fmla="*/ 328324 h 774782"/>
                <a:gd name="connsiteX18" fmla="*/ 1669089 w 3063303"/>
                <a:gd name="connsiteY18" fmla="*/ 396711 h 774782"/>
                <a:gd name="connsiteX19" fmla="*/ 1738539 w 3063303"/>
                <a:gd name="connsiteY19" fmla="*/ 562792 h 774782"/>
                <a:gd name="connsiteX20" fmla="*/ 1817665 w 3063303"/>
                <a:gd name="connsiteY20" fmla="*/ 527394 h 774782"/>
                <a:gd name="connsiteX21" fmla="*/ 1907322 w 3063303"/>
                <a:gd name="connsiteY21" fmla="*/ 580733 h 774782"/>
                <a:gd name="connsiteX22" fmla="*/ 1953432 w 3063303"/>
                <a:gd name="connsiteY22" fmla="*/ 687413 h 774782"/>
                <a:gd name="connsiteX23" fmla="*/ 2073829 w 3063303"/>
                <a:gd name="connsiteY23" fmla="*/ 663410 h 774782"/>
                <a:gd name="connsiteX24" fmla="*/ 2202563 w 3063303"/>
                <a:gd name="connsiteY24" fmla="*/ 712918 h 774782"/>
                <a:gd name="connsiteX25" fmla="*/ 3063303 w 3063303"/>
                <a:gd name="connsiteY25" fmla="*/ 774605 h 774782"/>
                <a:gd name="connsiteX0" fmla="*/ 0 w 3063303"/>
                <a:gd name="connsiteY0" fmla="*/ 763141 h 774782"/>
                <a:gd name="connsiteX1" fmla="*/ 545433 w 3063303"/>
                <a:gd name="connsiteY1" fmla="*/ 722709 h 774782"/>
                <a:gd name="connsiteX2" fmla="*/ 654676 w 3063303"/>
                <a:gd name="connsiteY2" fmla="*/ 644742 h 774782"/>
                <a:gd name="connsiteX3" fmla="*/ 739211 w 3063303"/>
                <a:gd name="connsiteY3" fmla="*/ 690081 h 774782"/>
                <a:gd name="connsiteX4" fmla="*/ 808375 w 3063303"/>
                <a:gd name="connsiteY4" fmla="*/ 471387 h 774782"/>
                <a:gd name="connsiteX5" fmla="*/ 882663 w 3063303"/>
                <a:gd name="connsiteY5" fmla="*/ 527394 h 774782"/>
                <a:gd name="connsiteX6" fmla="*/ 933744 w 3063303"/>
                <a:gd name="connsiteY6" fmla="*/ 300022 h 774782"/>
                <a:gd name="connsiteX7" fmla="*/ 992814 w 3063303"/>
                <a:gd name="connsiteY7" fmla="*/ 420714 h 774782"/>
                <a:gd name="connsiteX8" fmla="*/ 1023553 w 3063303"/>
                <a:gd name="connsiteY8" fmla="*/ 175350 h 774782"/>
                <a:gd name="connsiteX9" fmla="*/ 1082472 w 3063303"/>
                <a:gd name="connsiteY9" fmla="*/ 127344 h 774782"/>
                <a:gd name="connsiteX10" fmla="*/ 1151674 w 3063303"/>
                <a:gd name="connsiteY10" fmla="*/ 53185 h 774782"/>
                <a:gd name="connsiteX11" fmla="*/ 1233571 w 3063303"/>
                <a:gd name="connsiteY11" fmla="*/ 85121 h 774782"/>
                <a:gd name="connsiteX12" fmla="*/ 1295088 w 3063303"/>
                <a:gd name="connsiteY12" fmla="*/ 1995 h 774782"/>
                <a:gd name="connsiteX13" fmla="*/ 1371900 w 3063303"/>
                <a:gd name="connsiteY13" fmla="*/ 30258 h 774782"/>
                <a:gd name="connsiteX14" fmla="*/ 1476965 w 3063303"/>
                <a:gd name="connsiteY14" fmla="*/ 130011 h 774782"/>
                <a:gd name="connsiteX15" fmla="*/ 1459990 w 3063303"/>
                <a:gd name="connsiteY15" fmla="*/ 362717 h 774782"/>
                <a:gd name="connsiteX16" fmla="*/ 1543568 w 3063303"/>
                <a:gd name="connsiteY16" fmla="*/ 420714 h 774782"/>
                <a:gd name="connsiteX17" fmla="*/ 1603136 w 3063303"/>
                <a:gd name="connsiteY17" fmla="*/ 328324 h 774782"/>
                <a:gd name="connsiteX18" fmla="*/ 1669089 w 3063303"/>
                <a:gd name="connsiteY18" fmla="*/ 396711 h 774782"/>
                <a:gd name="connsiteX19" fmla="*/ 1738539 w 3063303"/>
                <a:gd name="connsiteY19" fmla="*/ 562792 h 774782"/>
                <a:gd name="connsiteX20" fmla="*/ 1817665 w 3063303"/>
                <a:gd name="connsiteY20" fmla="*/ 527394 h 774782"/>
                <a:gd name="connsiteX21" fmla="*/ 1907322 w 3063303"/>
                <a:gd name="connsiteY21" fmla="*/ 580733 h 774782"/>
                <a:gd name="connsiteX22" fmla="*/ 1953432 w 3063303"/>
                <a:gd name="connsiteY22" fmla="*/ 687413 h 774782"/>
                <a:gd name="connsiteX23" fmla="*/ 2073829 w 3063303"/>
                <a:gd name="connsiteY23" fmla="*/ 663410 h 774782"/>
                <a:gd name="connsiteX24" fmla="*/ 2202563 w 3063303"/>
                <a:gd name="connsiteY24" fmla="*/ 712918 h 774782"/>
                <a:gd name="connsiteX25" fmla="*/ 3063303 w 3063303"/>
                <a:gd name="connsiteY25" fmla="*/ 774605 h 774782"/>
                <a:gd name="connsiteX0" fmla="*/ 0 w 3063303"/>
                <a:gd name="connsiteY0" fmla="*/ 763141 h 774782"/>
                <a:gd name="connsiteX1" fmla="*/ 545433 w 3063303"/>
                <a:gd name="connsiteY1" fmla="*/ 722709 h 774782"/>
                <a:gd name="connsiteX2" fmla="*/ 654676 w 3063303"/>
                <a:gd name="connsiteY2" fmla="*/ 644742 h 774782"/>
                <a:gd name="connsiteX3" fmla="*/ 739211 w 3063303"/>
                <a:gd name="connsiteY3" fmla="*/ 690081 h 774782"/>
                <a:gd name="connsiteX4" fmla="*/ 808375 w 3063303"/>
                <a:gd name="connsiteY4" fmla="*/ 471387 h 774782"/>
                <a:gd name="connsiteX5" fmla="*/ 882663 w 3063303"/>
                <a:gd name="connsiteY5" fmla="*/ 527394 h 774782"/>
                <a:gd name="connsiteX6" fmla="*/ 933744 w 3063303"/>
                <a:gd name="connsiteY6" fmla="*/ 300022 h 774782"/>
                <a:gd name="connsiteX7" fmla="*/ 992814 w 3063303"/>
                <a:gd name="connsiteY7" fmla="*/ 420714 h 774782"/>
                <a:gd name="connsiteX8" fmla="*/ 1023553 w 3063303"/>
                <a:gd name="connsiteY8" fmla="*/ 175350 h 774782"/>
                <a:gd name="connsiteX9" fmla="*/ 1079911 w 3063303"/>
                <a:gd name="connsiteY9" fmla="*/ 194019 h 774782"/>
                <a:gd name="connsiteX10" fmla="*/ 1151674 w 3063303"/>
                <a:gd name="connsiteY10" fmla="*/ 53185 h 774782"/>
                <a:gd name="connsiteX11" fmla="*/ 1233571 w 3063303"/>
                <a:gd name="connsiteY11" fmla="*/ 85121 h 774782"/>
                <a:gd name="connsiteX12" fmla="*/ 1295088 w 3063303"/>
                <a:gd name="connsiteY12" fmla="*/ 1995 h 774782"/>
                <a:gd name="connsiteX13" fmla="*/ 1371900 w 3063303"/>
                <a:gd name="connsiteY13" fmla="*/ 30258 h 774782"/>
                <a:gd name="connsiteX14" fmla="*/ 1476965 w 3063303"/>
                <a:gd name="connsiteY14" fmla="*/ 130011 h 774782"/>
                <a:gd name="connsiteX15" fmla="*/ 1459990 w 3063303"/>
                <a:gd name="connsiteY15" fmla="*/ 362717 h 774782"/>
                <a:gd name="connsiteX16" fmla="*/ 1543568 w 3063303"/>
                <a:gd name="connsiteY16" fmla="*/ 420714 h 774782"/>
                <a:gd name="connsiteX17" fmla="*/ 1603136 w 3063303"/>
                <a:gd name="connsiteY17" fmla="*/ 328324 h 774782"/>
                <a:gd name="connsiteX18" fmla="*/ 1669089 w 3063303"/>
                <a:gd name="connsiteY18" fmla="*/ 396711 h 774782"/>
                <a:gd name="connsiteX19" fmla="*/ 1738539 w 3063303"/>
                <a:gd name="connsiteY19" fmla="*/ 562792 h 774782"/>
                <a:gd name="connsiteX20" fmla="*/ 1817665 w 3063303"/>
                <a:gd name="connsiteY20" fmla="*/ 527394 h 774782"/>
                <a:gd name="connsiteX21" fmla="*/ 1907322 w 3063303"/>
                <a:gd name="connsiteY21" fmla="*/ 580733 h 774782"/>
                <a:gd name="connsiteX22" fmla="*/ 1953432 w 3063303"/>
                <a:gd name="connsiteY22" fmla="*/ 687413 h 774782"/>
                <a:gd name="connsiteX23" fmla="*/ 2073829 w 3063303"/>
                <a:gd name="connsiteY23" fmla="*/ 663410 h 774782"/>
                <a:gd name="connsiteX24" fmla="*/ 2202563 w 3063303"/>
                <a:gd name="connsiteY24" fmla="*/ 712918 h 774782"/>
                <a:gd name="connsiteX25" fmla="*/ 3063303 w 3063303"/>
                <a:gd name="connsiteY25" fmla="*/ 774605 h 774782"/>
                <a:gd name="connsiteX0" fmla="*/ 0 w 3063303"/>
                <a:gd name="connsiteY0" fmla="*/ 763141 h 774782"/>
                <a:gd name="connsiteX1" fmla="*/ 545433 w 3063303"/>
                <a:gd name="connsiteY1" fmla="*/ 722709 h 774782"/>
                <a:gd name="connsiteX2" fmla="*/ 654676 w 3063303"/>
                <a:gd name="connsiteY2" fmla="*/ 644742 h 774782"/>
                <a:gd name="connsiteX3" fmla="*/ 739211 w 3063303"/>
                <a:gd name="connsiteY3" fmla="*/ 690081 h 774782"/>
                <a:gd name="connsiteX4" fmla="*/ 808375 w 3063303"/>
                <a:gd name="connsiteY4" fmla="*/ 471387 h 774782"/>
                <a:gd name="connsiteX5" fmla="*/ 882663 w 3063303"/>
                <a:gd name="connsiteY5" fmla="*/ 527394 h 774782"/>
                <a:gd name="connsiteX6" fmla="*/ 933744 w 3063303"/>
                <a:gd name="connsiteY6" fmla="*/ 300022 h 774782"/>
                <a:gd name="connsiteX7" fmla="*/ 992814 w 3063303"/>
                <a:gd name="connsiteY7" fmla="*/ 420714 h 774782"/>
                <a:gd name="connsiteX8" fmla="*/ 1023553 w 3063303"/>
                <a:gd name="connsiteY8" fmla="*/ 175350 h 774782"/>
                <a:gd name="connsiteX9" fmla="*/ 1079911 w 3063303"/>
                <a:gd name="connsiteY9" fmla="*/ 194019 h 774782"/>
                <a:gd name="connsiteX10" fmla="*/ 1118373 w 3063303"/>
                <a:gd name="connsiteY10" fmla="*/ 135862 h 774782"/>
                <a:gd name="connsiteX11" fmla="*/ 1233571 w 3063303"/>
                <a:gd name="connsiteY11" fmla="*/ 85121 h 774782"/>
                <a:gd name="connsiteX12" fmla="*/ 1295088 w 3063303"/>
                <a:gd name="connsiteY12" fmla="*/ 1995 h 774782"/>
                <a:gd name="connsiteX13" fmla="*/ 1371900 w 3063303"/>
                <a:gd name="connsiteY13" fmla="*/ 30258 h 774782"/>
                <a:gd name="connsiteX14" fmla="*/ 1476965 w 3063303"/>
                <a:gd name="connsiteY14" fmla="*/ 130011 h 774782"/>
                <a:gd name="connsiteX15" fmla="*/ 1459990 w 3063303"/>
                <a:gd name="connsiteY15" fmla="*/ 362717 h 774782"/>
                <a:gd name="connsiteX16" fmla="*/ 1543568 w 3063303"/>
                <a:gd name="connsiteY16" fmla="*/ 420714 h 774782"/>
                <a:gd name="connsiteX17" fmla="*/ 1603136 w 3063303"/>
                <a:gd name="connsiteY17" fmla="*/ 328324 h 774782"/>
                <a:gd name="connsiteX18" fmla="*/ 1669089 w 3063303"/>
                <a:gd name="connsiteY18" fmla="*/ 396711 h 774782"/>
                <a:gd name="connsiteX19" fmla="*/ 1738539 w 3063303"/>
                <a:gd name="connsiteY19" fmla="*/ 562792 h 774782"/>
                <a:gd name="connsiteX20" fmla="*/ 1817665 w 3063303"/>
                <a:gd name="connsiteY20" fmla="*/ 527394 h 774782"/>
                <a:gd name="connsiteX21" fmla="*/ 1907322 w 3063303"/>
                <a:gd name="connsiteY21" fmla="*/ 580733 h 774782"/>
                <a:gd name="connsiteX22" fmla="*/ 1953432 w 3063303"/>
                <a:gd name="connsiteY22" fmla="*/ 687413 h 774782"/>
                <a:gd name="connsiteX23" fmla="*/ 2073829 w 3063303"/>
                <a:gd name="connsiteY23" fmla="*/ 663410 h 774782"/>
                <a:gd name="connsiteX24" fmla="*/ 2202563 w 3063303"/>
                <a:gd name="connsiteY24" fmla="*/ 712918 h 774782"/>
                <a:gd name="connsiteX25" fmla="*/ 3063303 w 3063303"/>
                <a:gd name="connsiteY25" fmla="*/ 774605 h 774782"/>
                <a:gd name="connsiteX0" fmla="*/ 0 w 3063303"/>
                <a:gd name="connsiteY0" fmla="*/ 815246 h 826887"/>
                <a:gd name="connsiteX1" fmla="*/ 545433 w 3063303"/>
                <a:gd name="connsiteY1" fmla="*/ 774814 h 826887"/>
                <a:gd name="connsiteX2" fmla="*/ 654676 w 3063303"/>
                <a:gd name="connsiteY2" fmla="*/ 696847 h 826887"/>
                <a:gd name="connsiteX3" fmla="*/ 739211 w 3063303"/>
                <a:gd name="connsiteY3" fmla="*/ 742186 h 826887"/>
                <a:gd name="connsiteX4" fmla="*/ 808375 w 3063303"/>
                <a:gd name="connsiteY4" fmla="*/ 523492 h 826887"/>
                <a:gd name="connsiteX5" fmla="*/ 882663 w 3063303"/>
                <a:gd name="connsiteY5" fmla="*/ 579499 h 826887"/>
                <a:gd name="connsiteX6" fmla="*/ 933744 w 3063303"/>
                <a:gd name="connsiteY6" fmla="*/ 352127 h 826887"/>
                <a:gd name="connsiteX7" fmla="*/ 992814 w 3063303"/>
                <a:gd name="connsiteY7" fmla="*/ 472819 h 826887"/>
                <a:gd name="connsiteX8" fmla="*/ 1023553 w 3063303"/>
                <a:gd name="connsiteY8" fmla="*/ 227455 h 826887"/>
                <a:gd name="connsiteX9" fmla="*/ 1079911 w 3063303"/>
                <a:gd name="connsiteY9" fmla="*/ 246124 h 826887"/>
                <a:gd name="connsiteX10" fmla="*/ 1118373 w 3063303"/>
                <a:gd name="connsiteY10" fmla="*/ 187967 h 826887"/>
                <a:gd name="connsiteX11" fmla="*/ 1172091 w 3063303"/>
                <a:gd name="connsiteY11" fmla="*/ 3876 h 826887"/>
                <a:gd name="connsiteX12" fmla="*/ 1295088 w 3063303"/>
                <a:gd name="connsiteY12" fmla="*/ 54100 h 826887"/>
                <a:gd name="connsiteX13" fmla="*/ 1371900 w 3063303"/>
                <a:gd name="connsiteY13" fmla="*/ 82363 h 826887"/>
                <a:gd name="connsiteX14" fmla="*/ 1476965 w 3063303"/>
                <a:gd name="connsiteY14" fmla="*/ 182116 h 826887"/>
                <a:gd name="connsiteX15" fmla="*/ 1459990 w 3063303"/>
                <a:gd name="connsiteY15" fmla="*/ 414822 h 826887"/>
                <a:gd name="connsiteX16" fmla="*/ 1543568 w 3063303"/>
                <a:gd name="connsiteY16" fmla="*/ 472819 h 826887"/>
                <a:gd name="connsiteX17" fmla="*/ 1603136 w 3063303"/>
                <a:gd name="connsiteY17" fmla="*/ 380429 h 826887"/>
                <a:gd name="connsiteX18" fmla="*/ 1669089 w 3063303"/>
                <a:gd name="connsiteY18" fmla="*/ 448816 h 826887"/>
                <a:gd name="connsiteX19" fmla="*/ 1738539 w 3063303"/>
                <a:gd name="connsiteY19" fmla="*/ 614897 h 826887"/>
                <a:gd name="connsiteX20" fmla="*/ 1817665 w 3063303"/>
                <a:gd name="connsiteY20" fmla="*/ 579499 h 826887"/>
                <a:gd name="connsiteX21" fmla="*/ 1907322 w 3063303"/>
                <a:gd name="connsiteY21" fmla="*/ 632838 h 826887"/>
                <a:gd name="connsiteX22" fmla="*/ 1953432 w 3063303"/>
                <a:gd name="connsiteY22" fmla="*/ 739518 h 826887"/>
                <a:gd name="connsiteX23" fmla="*/ 2073829 w 3063303"/>
                <a:gd name="connsiteY23" fmla="*/ 715515 h 826887"/>
                <a:gd name="connsiteX24" fmla="*/ 2202563 w 3063303"/>
                <a:gd name="connsiteY24" fmla="*/ 765023 h 826887"/>
                <a:gd name="connsiteX25" fmla="*/ 3063303 w 3063303"/>
                <a:gd name="connsiteY25" fmla="*/ 826710 h 826887"/>
                <a:gd name="connsiteX0" fmla="*/ 0 w 3063303"/>
                <a:gd name="connsiteY0" fmla="*/ 811413 h 823054"/>
                <a:gd name="connsiteX1" fmla="*/ 545433 w 3063303"/>
                <a:gd name="connsiteY1" fmla="*/ 770981 h 823054"/>
                <a:gd name="connsiteX2" fmla="*/ 654676 w 3063303"/>
                <a:gd name="connsiteY2" fmla="*/ 693014 h 823054"/>
                <a:gd name="connsiteX3" fmla="*/ 739211 w 3063303"/>
                <a:gd name="connsiteY3" fmla="*/ 738353 h 823054"/>
                <a:gd name="connsiteX4" fmla="*/ 808375 w 3063303"/>
                <a:gd name="connsiteY4" fmla="*/ 519659 h 823054"/>
                <a:gd name="connsiteX5" fmla="*/ 882663 w 3063303"/>
                <a:gd name="connsiteY5" fmla="*/ 575666 h 823054"/>
                <a:gd name="connsiteX6" fmla="*/ 933744 w 3063303"/>
                <a:gd name="connsiteY6" fmla="*/ 348294 h 823054"/>
                <a:gd name="connsiteX7" fmla="*/ 992814 w 3063303"/>
                <a:gd name="connsiteY7" fmla="*/ 468986 h 823054"/>
                <a:gd name="connsiteX8" fmla="*/ 1023553 w 3063303"/>
                <a:gd name="connsiteY8" fmla="*/ 223622 h 823054"/>
                <a:gd name="connsiteX9" fmla="*/ 1079911 w 3063303"/>
                <a:gd name="connsiteY9" fmla="*/ 242291 h 823054"/>
                <a:gd name="connsiteX10" fmla="*/ 1118373 w 3063303"/>
                <a:gd name="connsiteY10" fmla="*/ 184134 h 823054"/>
                <a:gd name="connsiteX11" fmla="*/ 1172091 w 3063303"/>
                <a:gd name="connsiteY11" fmla="*/ 43 h 823054"/>
                <a:gd name="connsiteX12" fmla="*/ 1213116 w 3063303"/>
                <a:gd name="connsiteY12" fmla="*/ 164948 h 823054"/>
                <a:gd name="connsiteX13" fmla="*/ 1371900 w 3063303"/>
                <a:gd name="connsiteY13" fmla="*/ 78530 h 823054"/>
                <a:gd name="connsiteX14" fmla="*/ 1476965 w 3063303"/>
                <a:gd name="connsiteY14" fmla="*/ 178283 h 823054"/>
                <a:gd name="connsiteX15" fmla="*/ 1459990 w 3063303"/>
                <a:gd name="connsiteY15" fmla="*/ 410989 h 823054"/>
                <a:gd name="connsiteX16" fmla="*/ 1543568 w 3063303"/>
                <a:gd name="connsiteY16" fmla="*/ 468986 h 823054"/>
                <a:gd name="connsiteX17" fmla="*/ 1603136 w 3063303"/>
                <a:gd name="connsiteY17" fmla="*/ 376596 h 823054"/>
                <a:gd name="connsiteX18" fmla="*/ 1669089 w 3063303"/>
                <a:gd name="connsiteY18" fmla="*/ 444983 h 823054"/>
                <a:gd name="connsiteX19" fmla="*/ 1738539 w 3063303"/>
                <a:gd name="connsiteY19" fmla="*/ 611064 h 823054"/>
                <a:gd name="connsiteX20" fmla="*/ 1817665 w 3063303"/>
                <a:gd name="connsiteY20" fmla="*/ 575666 h 823054"/>
                <a:gd name="connsiteX21" fmla="*/ 1907322 w 3063303"/>
                <a:gd name="connsiteY21" fmla="*/ 629005 h 823054"/>
                <a:gd name="connsiteX22" fmla="*/ 1953432 w 3063303"/>
                <a:gd name="connsiteY22" fmla="*/ 735685 h 823054"/>
                <a:gd name="connsiteX23" fmla="*/ 2073829 w 3063303"/>
                <a:gd name="connsiteY23" fmla="*/ 711682 h 823054"/>
                <a:gd name="connsiteX24" fmla="*/ 2202563 w 3063303"/>
                <a:gd name="connsiteY24" fmla="*/ 761190 h 823054"/>
                <a:gd name="connsiteX25" fmla="*/ 3063303 w 3063303"/>
                <a:gd name="connsiteY25" fmla="*/ 822877 h 823054"/>
                <a:gd name="connsiteX0" fmla="*/ 0 w 3063303"/>
                <a:gd name="connsiteY0" fmla="*/ 863579 h 875220"/>
                <a:gd name="connsiteX1" fmla="*/ 545433 w 3063303"/>
                <a:gd name="connsiteY1" fmla="*/ 823147 h 875220"/>
                <a:gd name="connsiteX2" fmla="*/ 654676 w 3063303"/>
                <a:gd name="connsiteY2" fmla="*/ 745180 h 875220"/>
                <a:gd name="connsiteX3" fmla="*/ 739211 w 3063303"/>
                <a:gd name="connsiteY3" fmla="*/ 790519 h 875220"/>
                <a:gd name="connsiteX4" fmla="*/ 808375 w 3063303"/>
                <a:gd name="connsiteY4" fmla="*/ 571825 h 875220"/>
                <a:gd name="connsiteX5" fmla="*/ 882663 w 3063303"/>
                <a:gd name="connsiteY5" fmla="*/ 627832 h 875220"/>
                <a:gd name="connsiteX6" fmla="*/ 933744 w 3063303"/>
                <a:gd name="connsiteY6" fmla="*/ 400460 h 875220"/>
                <a:gd name="connsiteX7" fmla="*/ 992814 w 3063303"/>
                <a:gd name="connsiteY7" fmla="*/ 521152 h 875220"/>
                <a:gd name="connsiteX8" fmla="*/ 1023553 w 3063303"/>
                <a:gd name="connsiteY8" fmla="*/ 275788 h 875220"/>
                <a:gd name="connsiteX9" fmla="*/ 1079911 w 3063303"/>
                <a:gd name="connsiteY9" fmla="*/ 294457 h 875220"/>
                <a:gd name="connsiteX10" fmla="*/ 1118373 w 3063303"/>
                <a:gd name="connsiteY10" fmla="*/ 236300 h 875220"/>
                <a:gd name="connsiteX11" fmla="*/ 1172091 w 3063303"/>
                <a:gd name="connsiteY11" fmla="*/ 52209 h 875220"/>
                <a:gd name="connsiteX12" fmla="*/ 1213116 w 3063303"/>
                <a:gd name="connsiteY12" fmla="*/ 217114 h 875220"/>
                <a:gd name="connsiteX13" fmla="*/ 1284842 w 3063303"/>
                <a:gd name="connsiteY13" fmla="*/ 1086 h 875220"/>
                <a:gd name="connsiteX14" fmla="*/ 1371900 w 3063303"/>
                <a:gd name="connsiteY14" fmla="*/ 130696 h 875220"/>
                <a:gd name="connsiteX15" fmla="*/ 1476965 w 3063303"/>
                <a:gd name="connsiteY15" fmla="*/ 230449 h 875220"/>
                <a:gd name="connsiteX16" fmla="*/ 1459990 w 3063303"/>
                <a:gd name="connsiteY16" fmla="*/ 463155 h 875220"/>
                <a:gd name="connsiteX17" fmla="*/ 1543568 w 3063303"/>
                <a:gd name="connsiteY17" fmla="*/ 521152 h 875220"/>
                <a:gd name="connsiteX18" fmla="*/ 1603136 w 3063303"/>
                <a:gd name="connsiteY18" fmla="*/ 428762 h 875220"/>
                <a:gd name="connsiteX19" fmla="*/ 1669089 w 3063303"/>
                <a:gd name="connsiteY19" fmla="*/ 497149 h 875220"/>
                <a:gd name="connsiteX20" fmla="*/ 1738539 w 3063303"/>
                <a:gd name="connsiteY20" fmla="*/ 663230 h 875220"/>
                <a:gd name="connsiteX21" fmla="*/ 1817665 w 3063303"/>
                <a:gd name="connsiteY21" fmla="*/ 627832 h 875220"/>
                <a:gd name="connsiteX22" fmla="*/ 1907322 w 3063303"/>
                <a:gd name="connsiteY22" fmla="*/ 681171 h 875220"/>
                <a:gd name="connsiteX23" fmla="*/ 1953432 w 3063303"/>
                <a:gd name="connsiteY23" fmla="*/ 787851 h 875220"/>
                <a:gd name="connsiteX24" fmla="*/ 2073829 w 3063303"/>
                <a:gd name="connsiteY24" fmla="*/ 763848 h 875220"/>
                <a:gd name="connsiteX25" fmla="*/ 2202563 w 3063303"/>
                <a:gd name="connsiteY25" fmla="*/ 813356 h 875220"/>
                <a:gd name="connsiteX26" fmla="*/ 3063303 w 3063303"/>
                <a:gd name="connsiteY26" fmla="*/ 875043 h 875220"/>
                <a:gd name="connsiteX0" fmla="*/ 0 w 3063303"/>
                <a:gd name="connsiteY0" fmla="*/ 863217 h 874858"/>
                <a:gd name="connsiteX1" fmla="*/ 545433 w 3063303"/>
                <a:gd name="connsiteY1" fmla="*/ 822785 h 874858"/>
                <a:gd name="connsiteX2" fmla="*/ 654676 w 3063303"/>
                <a:gd name="connsiteY2" fmla="*/ 744818 h 874858"/>
                <a:gd name="connsiteX3" fmla="*/ 739211 w 3063303"/>
                <a:gd name="connsiteY3" fmla="*/ 790157 h 874858"/>
                <a:gd name="connsiteX4" fmla="*/ 808375 w 3063303"/>
                <a:gd name="connsiteY4" fmla="*/ 571463 h 874858"/>
                <a:gd name="connsiteX5" fmla="*/ 882663 w 3063303"/>
                <a:gd name="connsiteY5" fmla="*/ 627470 h 874858"/>
                <a:gd name="connsiteX6" fmla="*/ 933744 w 3063303"/>
                <a:gd name="connsiteY6" fmla="*/ 400098 h 874858"/>
                <a:gd name="connsiteX7" fmla="*/ 992814 w 3063303"/>
                <a:gd name="connsiteY7" fmla="*/ 520790 h 874858"/>
                <a:gd name="connsiteX8" fmla="*/ 1023553 w 3063303"/>
                <a:gd name="connsiteY8" fmla="*/ 275426 h 874858"/>
                <a:gd name="connsiteX9" fmla="*/ 1079911 w 3063303"/>
                <a:gd name="connsiteY9" fmla="*/ 294095 h 874858"/>
                <a:gd name="connsiteX10" fmla="*/ 1118373 w 3063303"/>
                <a:gd name="connsiteY10" fmla="*/ 235938 h 874858"/>
                <a:gd name="connsiteX11" fmla="*/ 1172091 w 3063303"/>
                <a:gd name="connsiteY11" fmla="*/ 51847 h 874858"/>
                <a:gd name="connsiteX12" fmla="*/ 1213116 w 3063303"/>
                <a:gd name="connsiteY12" fmla="*/ 216752 h 874858"/>
                <a:gd name="connsiteX13" fmla="*/ 1284842 w 3063303"/>
                <a:gd name="connsiteY13" fmla="*/ 724 h 874858"/>
                <a:gd name="connsiteX14" fmla="*/ 1343722 w 3063303"/>
                <a:gd name="connsiteY14" fmla="*/ 202343 h 874858"/>
                <a:gd name="connsiteX15" fmla="*/ 1476965 w 3063303"/>
                <a:gd name="connsiteY15" fmla="*/ 230087 h 874858"/>
                <a:gd name="connsiteX16" fmla="*/ 1459990 w 3063303"/>
                <a:gd name="connsiteY16" fmla="*/ 462793 h 874858"/>
                <a:gd name="connsiteX17" fmla="*/ 1543568 w 3063303"/>
                <a:gd name="connsiteY17" fmla="*/ 520790 h 874858"/>
                <a:gd name="connsiteX18" fmla="*/ 1603136 w 3063303"/>
                <a:gd name="connsiteY18" fmla="*/ 428400 h 874858"/>
                <a:gd name="connsiteX19" fmla="*/ 1669089 w 3063303"/>
                <a:gd name="connsiteY19" fmla="*/ 496787 h 874858"/>
                <a:gd name="connsiteX20" fmla="*/ 1738539 w 3063303"/>
                <a:gd name="connsiteY20" fmla="*/ 662868 h 874858"/>
                <a:gd name="connsiteX21" fmla="*/ 1817665 w 3063303"/>
                <a:gd name="connsiteY21" fmla="*/ 627470 h 874858"/>
                <a:gd name="connsiteX22" fmla="*/ 1907322 w 3063303"/>
                <a:gd name="connsiteY22" fmla="*/ 680809 h 874858"/>
                <a:gd name="connsiteX23" fmla="*/ 1953432 w 3063303"/>
                <a:gd name="connsiteY23" fmla="*/ 787489 h 874858"/>
                <a:gd name="connsiteX24" fmla="*/ 2073829 w 3063303"/>
                <a:gd name="connsiteY24" fmla="*/ 763486 h 874858"/>
                <a:gd name="connsiteX25" fmla="*/ 2202563 w 3063303"/>
                <a:gd name="connsiteY25" fmla="*/ 812994 h 874858"/>
                <a:gd name="connsiteX26" fmla="*/ 3063303 w 3063303"/>
                <a:gd name="connsiteY26" fmla="*/ 874681 h 874858"/>
                <a:gd name="connsiteX0" fmla="*/ 0 w 3063303"/>
                <a:gd name="connsiteY0" fmla="*/ 863217 h 874858"/>
                <a:gd name="connsiteX1" fmla="*/ 545433 w 3063303"/>
                <a:gd name="connsiteY1" fmla="*/ 822785 h 874858"/>
                <a:gd name="connsiteX2" fmla="*/ 654676 w 3063303"/>
                <a:gd name="connsiteY2" fmla="*/ 744818 h 874858"/>
                <a:gd name="connsiteX3" fmla="*/ 739211 w 3063303"/>
                <a:gd name="connsiteY3" fmla="*/ 790157 h 874858"/>
                <a:gd name="connsiteX4" fmla="*/ 808375 w 3063303"/>
                <a:gd name="connsiteY4" fmla="*/ 571463 h 874858"/>
                <a:gd name="connsiteX5" fmla="*/ 882663 w 3063303"/>
                <a:gd name="connsiteY5" fmla="*/ 627470 h 874858"/>
                <a:gd name="connsiteX6" fmla="*/ 933744 w 3063303"/>
                <a:gd name="connsiteY6" fmla="*/ 400098 h 874858"/>
                <a:gd name="connsiteX7" fmla="*/ 992814 w 3063303"/>
                <a:gd name="connsiteY7" fmla="*/ 520790 h 874858"/>
                <a:gd name="connsiteX8" fmla="*/ 1023553 w 3063303"/>
                <a:gd name="connsiteY8" fmla="*/ 275426 h 874858"/>
                <a:gd name="connsiteX9" fmla="*/ 1079911 w 3063303"/>
                <a:gd name="connsiteY9" fmla="*/ 294095 h 874858"/>
                <a:gd name="connsiteX10" fmla="*/ 1118373 w 3063303"/>
                <a:gd name="connsiteY10" fmla="*/ 235938 h 874858"/>
                <a:gd name="connsiteX11" fmla="*/ 1172091 w 3063303"/>
                <a:gd name="connsiteY11" fmla="*/ 51847 h 874858"/>
                <a:gd name="connsiteX12" fmla="*/ 1213116 w 3063303"/>
                <a:gd name="connsiteY12" fmla="*/ 216752 h 874858"/>
                <a:gd name="connsiteX13" fmla="*/ 1284842 w 3063303"/>
                <a:gd name="connsiteY13" fmla="*/ 724 h 874858"/>
                <a:gd name="connsiteX14" fmla="*/ 1343722 w 3063303"/>
                <a:gd name="connsiteY14" fmla="*/ 202343 h 874858"/>
                <a:gd name="connsiteX15" fmla="*/ 1407801 w 3063303"/>
                <a:gd name="connsiteY15" fmla="*/ 139409 h 874858"/>
                <a:gd name="connsiteX16" fmla="*/ 1459990 w 3063303"/>
                <a:gd name="connsiteY16" fmla="*/ 462793 h 874858"/>
                <a:gd name="connsiteX17" fmla="*/ 1543568 w 3063303"/>
                <a:gd name="connsiteY17" fmla="*/ 520790 h 874858"/>
                <a:gd name="connsiteX18" fmla="*/ 1603136 w 3063303"/>
                <a:gd name="connsiteY18" fmla="*/ 428400 h 874858"/>
                <a:gd name="connsiteX19" fmla="*/ 1669089 w 3063303"/>
                <a:gd name="connsiteY19" fmla="*/ 496787 h 874858"/>
                <a:gd name="connsiteX20" fmla="*/ 1738539 w 3063303"/>
                <a:gd name="connsiteY20" fmla="*/ 662868 h 874858"/>
                <a:gd name="connsiteX21" fmla="*/ 1817665 w 3063303"/>
                <a:gd name="connsiteY21" fmla="*/ 627470 h 874858"/>
                <a:gd name="connsiteX22" fmla="*/ 1907322 w 3063303"/>
                <a:gd name="connsiteY22" fmla="*/ 680809 h 874858"/>
                <a:gd name="connsiteX23" fmla="*/ 1953432 w 3063303"/>
                <a:gd name="connsiteY23" fmla="*/ 787489 h 874858"/>
                <a:gd name="connsiteX24" fmla="*/ 2073829 w 3063303"/>
                <a:gd name="connsiteY24" fmla="*/ 763486 h 874858"/>
                <a:gd name="connsiteX25" fmla="*/ 2202563 w 3063303"/>
                <a:gd name="connsiteY25" fmla="*/ 812994 h 874858"/>
                <a:gd name="connsiteX26" fmla="*/ 3063303 w 3063303"/>
                <a:gd name="connsiteY26" fmla="*/ 874681 h 874858"/>
                <a:gd name="connsiteX0" fmla="*/ 0 w 3063303"/>
                <a:gd name="connsiteY0" fmla="*/ 863217 h 874858"/>
                <a:gd name="connsiteX1" fmla="*/ 545433 w 3063303"/>
                <a:gd name="connsiteY1" fmla="*/ 822785 h 874858"/>
                <a:gd name="connsiteX2" fmla="*/ 654676 w 3063303"/>
                <a:gd name="connsiteY2" fmla="*/ 744818 h 874858"/>
                <a:gd name="connsiteX3" fmla="*/ 739211 w 3063303"/>
                <a:gd name="connsiteY3" fmla="*/ 790157 h 874858"/>
                <a:gd name="connsiteX4" fmla="*/ 808375 w 3063303"/>
                <a:gd name="connsiteY4" fmla="*/ 571463 h 874858"/>
                <a:gd name="connsiteX5" fmla="*/ 882663 w 3063303"/>
                <a:gd name="connsiteY5" fmla="*/ 627470 h 874858"/>
                <a:gd name="connsiteX6" fmla="*/ 933744 w 3063303"/>
                <a:gd name="connsiteY6" fmla="*/ 400098 h 874858"/>
                <a:gd name="connsiteX7" fmla="*/ 992814 w 3063303"/>
                <a:gd name="connsiteY7" fmla="*/ 520790 h 874858"/>
                <a:gd name="connsiteX8" fmla="*/ 1023553 w 3063303"/>
                <a:gd name="connsiteY8" fmla="*/ 275426 h 874858"/>
                <a:gd name="connsiteX9" fmla="*/ 1079911 w 3063303"/>
                <a:gd name="connsiteY9" fmla="*/ 294095 h 874858"/>
                <a:gd name="connsiteX10" fmla="*/ 1118373 w 3063303"/>
                <a:gd name="connsiteY10" fmla="*/ 235938 h 874858"/>
                <a:gd name="connsiteX11" fmla="*/ 1172091 w 3063303"/>
                <a:gd name="connsiteY11" fmla="*/ 51847 h 874858"/>
                <a:gd name="connsiteX12" fmla="*/ 1213116 w 3063303"/>
                <a:gd name="connsiteY12" fmla="*/ 216752 h 874858"/>
                <a:gd name="connsiteX13" fmla="*/ 1284842 w 3063303"/>
                <a:gd name="connsiteY13" fmla="*/ 724 h 874858"/>
                <a:gd name="connsiteX14" fmla="*/ 1343722 w 3063303"/>
                <a:gd name="connsiteY14" fmla="*/ 202343 h 874858"/>
                <a:gd name="connsiteX15" fmla="*/ 1407801 w 3063303"/>
                <a:gd name="connsiteY15" fmla="*/ 139409 h 874858"/>
                <a:gd name="connsiteX16" fmla="*/ 1436935 w 3063303"/>
                <a:gd name="connsiteY16" fmla="*/ 342778 h 874858"/>
                <a:gd name="connsiteX17" fmla="*/ 1543568 w 3063303"/>
                <a:gd name="connsiteY17" fmla="*/ 520790 h 874858"/>
                <a:gd name="connsiteX18" fmla="*/ 1603136 w 3063303"/>
                <a:gd name="connsiteY18" fmla="*/ 428400 h 874858"/>
                <a:gd name="connsiteX19" fmla="*/ 1669089 w 3063303"/>
                <a:gd name="connsiteY19" fmla="*/ 496787 h 874858"/>
                <a:gd name="connsiteX20" fmla="*/ 1738539 w 3063303"/>
                <a:gd name="connsiteY20" fmla="*/ 662868 h 874858"/>
                <a:gd name="connsiteX21" fmla="*/ 1817665 w 3063303"/>
                <a:gd name="connsiteY21" fmla="*/ 627470 h 874858"/>
                <a:gd name="connsiteX22" fmla="*/ 1907322 w 3063303"/>
                <a:gd name="connsiteY22" fmla="*/ 680809 h 874858"/>
                <a:gd name="connsiteX23" fmla="*/ 1953432 w 3063303"/>
                <a:gd name="connsiteY23" fmla="*/ 787489 h 874858"/>
                <a:gd name="connsiteX24" fmla="*/ 2073829 w 3063303"/>
                <a:gd name="connsiteY24" fmla="*/ 763486 h 874858"/>
                <a:gd name="connsiteX25" fmla="*/ 2202563 w 3063303"/>
                <a:gd name="connsiteY25" fmla="*/ 812994 h 874858"/>
                <a:gd name="connsiteX26" fmla="*/ 3063303 w 3063303"/>
                <a:gd name="connsiteY26" fmla="*/ 874681 h 874858"/>
                <a:gd name="connsiteX0" fmla="*/ 0 w 3063303"/>
                <a:gd name="connsiteY0" fmla="*/ 863217 h 874858"/>
                <a:gd name="connsiteX1" fmla="*/ 545433 w 3063303"/>
                <a:gd name="connsiteY1" fmla="*/ 822785 h 874858"/>
                <a:gd name="connsiteX2" fmla="*/ 654676 w 3063303"/>
                <a:gd name="connsiteY2" fmla="*/ 744818 h 874858"/>
                <a:gd name="connsiteX3" fmla="*/ 739211 w 3063303"/>
                <a:gd name="connsiteY3" fmla="*/ 790157 h 874858"/>
                <a:gd name="connsiteX4" fmla="*/ 808375 w 3063303"/>
                <a:gd name="connsiteY4" fmla="*/ 571463 h 874858"/>
                <a:gd name="connsiteX5" fmla="*/ 882663 w 3063303"/>
                <a:gd name="connsiteY5" fmla="*/ 627470 h 874858"/>
                <a:gd name="connsiteX6" fmla="*/ 933744 w 3063303"/>
                <a:gd name="connsiteY6" fmla="*/ 400098 h 874858"/>
                <a:gd name="connsiteX7" fmla="*/ 992814 w 3063303"/>
                <a:gd name="connsiteY7" fmla="*/ 520790 h 874858"/>
                <a:gd name="connsiteX8" fmla="*/ 1023553 w 3063303"/>
                <a:gd name="connsiteY8" fmla="*/ 275426 h 874858"/>
                <a:gd name="connsiteX9" fmla="*/ 1079911 w 3063303"/>
                <a:gd name="connsiteY9" fmla="*/ 294095 h 874858"/>
                <a:gd name="connsiteX10" fmla="*/ 1118373 w 3063303"/>
                <a:gd name="connsiteY10" fmla="*/ 235938 h 874858"/>
                <a:gd name="connsiteX11" fmla="*/ 1172091 w 3063303"/>
                <a:gd name="connsiteY11" fmla="*/ 51847 h 874858"/>
                <a:gd name="connsiteX12" fmla="*/ 1213116 w 3063303"/>
                <a:gd name="connsiteY12" fmla="*/ 216752 h 874858"/>
                <a:gd name="connsiteX13" fmla="*/ 1284842 w 3063303"/>
                <a:gd name="connsiteY13" fmla="*/ 724 h 874858"/>
                <a:gd name="connsiteX14" fmla="*/ 1343722 w 3063303"/>
                <a:gd name="connsiteY14" fmla="*/ 202343 h 874858"/>
                <a:gd name="connsiteX15" fmla="*/ 1407801 w 3063303"/>
                <a:gd name="connsiteY15" fmla="*/ 139409 h 874858"/>
                <a:gd name="connsiteX16" fmla="*/ 1436935 w 3063303"/>
                <a:gd name="connsiteY16" fmla="*/ 342778 h 874858"/>
                <a:gd name="connsiteX17" fmla="*/ 1489774 w 3063303"/>
                <a:gd name="connsiteY17" fmla="*/ 318098 h 874858"/>
                <a:gd name="connsiteX18" fmla="*/ 1603136 w 3063303"/>
                <a:gd name="connsiteY18" fmla="*/ 428400 h 874858"/>
                <a:gd name="connsiteX19" fmla="*/ 1669089 w 3063303"/>
                <a:gd name="connsiteY19" fmla="*/ 496787 h 874858"/>
                <a:gd name="connsiteX20" fmla="*/ 1738539 w 3063303"/>
                <a:gd name="connsiteY20" fmla="*/ 662868 h 874858"/>
                <a:gd name="connsiteX21" fmla="*/ 1817665 w 3063303"/>
                <a:gd name="connsiteY21" fmla="*/ 627470 h 874858"/>
                <a:gd name="connsiteX22" fmla="*/ 1907322 w 3063303"/>
                <a:gd name="connsiteY22" fmla="*/ 680809 h 874858"/>
                <a:gd name="connsiteX23" fmla="*/ 1953432 w 3063303"/>
                <a:gd name="connsiteY23" fmla="*/ 787489 h 874858"/>
                <a:gd name="connsiteX24" fmla="*/ 2073829 w 3063303"/>
                <a:gd name="connsiteY24" fmla="*/ 763486 h 874858"/>
                <a:gd name="connsiteX25" fmla="*/ 2202563 w 3063303"/>
                <a:gd name="connsiteY25" fmla="*/ 812994 h 874858"/>
                <a:gd name="connsiteX26" fmla="*/ 3063303 w 3063303"/>
                <a:gd name="connsiteY26" fmla="*/ 874681 h 874858"/>
                <a:gd name="connsiteX0" fmla="*/ 0 w 3063303"/>
                <a:gd name="connsiteY0" fmla="*/ 863217 h 874858"/>
                <a:gd name="connsiteX1" fmla="*/ 545433 w 3063303"/>
                <a:gd name="connsiteY1" fmla="*/ 822785 h 874858"/>
                <a:gd name="connsiteX2" fmla="*/ 654676 w 3063303"/>
                <a:gd name="connsiteY2" fmla="*/ 744818 h 874858"/>
                <a:gd name="connsiteX3" fmla="*/ 739211 w 3063303"/>
                <a:gd name="connsiteY3" fmla="*/ 790157 h 874858"/>
                <a:gd name="connsiteX4" fmla="*/ 808375 w 3063303"/>
                <a:gd name="connsiteY4" fmla="*/ 571463 h 874858"/>
                <a:gd name="connsiteX5" fmla="*/ 882663 w 3063303"/>
                <a:gd name="connsiteY5" fmla="*/ 627470 h 874858"/>
                <a:gd name="connsiteX6" fmla="*/ 933744 w 3063303"/>
                <a:gd name="connsiteY6" fmla="*/ 400098 h 874858"/>
                <a:gd name="connsiteX7" fmla="*/ 992814 w 3063303"/>
                <a:gd name="connsiteY7" fmla="*/ 520790 h 874858"/>
                <a:gd name="connsiteX8" fmla="*/ 1023553 w 3063303"/>
                <a:gd name="connsiteY8" fmla="*/ 275426 h 874858"/>
                <a:gd name="connsiteX9" fmla="*/ 1079911 w 3063303"/>
                <a:gd name="connsiteY9" fmla="*/ 294095 h 874858"/>
                <a:gd name="connsiteX10" fmla="*/ 1118373 w 3063303"/>
                <a:gd name="connsiteY10" fmla="*/ 235938 h 874858"/>
                <a:gd name="connsiteX11" fmla="*/ 1172091 w 3063303"/>
                <a:gd name="connsiteY11" fmla="*/ 51847 h 874858"/>
                <a:gd name="connsiteX12" fmla="*/ 1213116 w 3063303"/>
                <a:gd name="connsiteY12" fmla="*/ 216752 h 874858"/>
                <a:gd name="connsiteX13" fmla="*/ 1284842 w 3063303"/>
                <a:gd name="connsiteY13" fmla="*/ 724 h 874858"/>
                <a:gd name="connsiteX14" fmla="*/ 1343722 w 3063303"/>
                <a:gd name="connsiteY14" fmla="*/ 202343 h 874858"/>
                <a:gd name="connsiteX15" fmla="*/ 1407801 w 3063303"/>
                <a:gd name="connsiteY15" fmla="*/ 139409 h 874858"/>
                <a:gd name="connsiteX16" fmla="*/ 1436935 w 3063303"/>
                <a:gd name="connsiteY16" fmla="*/ 342778 h 874858"/>
                <a:gd name="connsiteX17" fmla="*/ 1489774 w 3063303"/>
                <a:gd name="connsiteY17" fmla="*/ 318098 h 874858"/>
                <a:gd name="connsiteX18" fmla="*/ 1530760 w 3063303"/>
                <a:gd name="connsiteY18" fmla="*/ 438112 h 874858"/>
                <a:gd name="connsiteX19" fmla="*/ 1603136 w 3063303"/>
                <a:gd name="connsiteY19" fmla="*/ 428400 h 874858"/>
                <a:gd name="connsiteX20" fmla="*/ 1669089 w 3063303"/>
                <a:gd name="connsiteY20" fmla="*/ 496787 h 874858"/>
                <a:gd name="connsiteX21" fmla="*/ 1738539 w 3063303"/>
                <a:gd name="connsiteY21" fmla="*/ 662868 h 874858"/>
                <a:gd name="connsiteX22" fmla="*/ 1817665 w 3063303"/>
                <a:gd name="connsiteY22" fmla="*/ 627470 h 874858"/>
                <a:gd name="connsiteX23" fmla="*/ 1907322 w 3063303"/>
                <a:gd name="connsiteY23" fmla="*/ 680809 h 874858"/>
                <a:gd name="connsiteX24" fmla="*/ 1953432 w 3063303"/>
                <a:gd name="connsiteY24" fmla="*/ 787489 h 874858"/>
                <a:gd name="connsiteX25" fmla="*/ 2073829 w 3063303"/>
                <a:gd name="connsiteY25" fmla="*/ 763486 h 874858"/>
                <a:gd name="connsiteX26" fmla="*/ 2202563 w 3063303"/>
                <a:gd name="connsiteY26" fmla="*/ 812994 h 874858"/>
                <a:gd name="connsiteX27" fmla="*/ 3063303 w 3063303"/>
                <a:gd name="connsiteY27" fmla="*/ 874681 h 874858"/>
                <a:gd name="connsiteX0" fmla="*/ 0 w 3060741"/>
                <a:gd name="connsiteY0" fmla="*/ 863217 h 863217"/>
                <a:gd name="connsiteX1" fmla="*/ 545433 w 3060741"/>
                <a:gd name="connsiteY1" fmla="*/ 822785 h 863217"/>
                <a:gd name="connsiteX2" fmla="*/ 654676 w 3060741"/>
                <a:gd name="connsiteY2" fmla="*/ 744818 h 863217"/>
                <a:gd name="connsiteX3" fmla="*/ 739211 w 3060741"/>
                <a:gd name="connsiteY3" fmla="*/ 790157 h 863217"/>
                <a:gd name="connsiteX4" fmla="*/ 808375 w 3060741"/>
                <a:gd name="connsiteY4" fmla="*/ 571463 h 863217"/>
                <a:gd name="connsiteX5" fmla="*/ 882663 w 3060741"/>
                <a:gd name="connsiteY5" fmla="*/ 627470 h 863217"/>
                <a:gd name="connsiteX6" fmla="*/ 933744 w 3060741"/>
                <a:gd name="connsiteY6" fmla="*/ 400098 h 863217"/>
                <a:gd name="connsiteX7" fmla="*/ 992814 w 3060741"/>
                <a:gd name="connsiteY7" fmla="*/ 520790 h 863217"/>
                <a:gd name="connsiteX8" fmla="*/ 1023553 w 3060741"/>
                <a:gd name="connsiteY8" fmla="*/ 275426 h 863217"/>
                <a:gd name="connsiteX9" fmla="*/ 1079911 w 3060741"/>
                <a:gd name="connsiteY9" fmla="*/ 294095 h 863217"/>
                <a:gd name="connsiteX10" fmla="*/ 1118373 w 3060741"/>
                <a:gd name="connsiteY10" fmla="*/ 235938 h 863217"/>
                <a:gd name="connsiteX11" fmla="*/ 1172091 w 3060741"/>
                <a:gd name="connsiteY11" fmla="*/ 51847 h 863217"/>
                <a:gd name="connsiteX12" fmla="*/ 1213116 w 3060741"/>
                <a:gd name="connsiteY12" fmla="*/ 216752 h 863217"/>
                <a:gd name="connsiteX13" fmla="*/ 1284842 w 3060741"/>
                <a:gd name="connsiteY13" fmla="*/ 724 h 863217"/>
                <a:gd name="connsiteX14" fmla="*/ 1343722 w 3060741"/>
                <a:gd name="connsiteY14" fmla="*/ 202343 h 863217"/>
                <a:gd name="connsiteX15" fmla="*/ 1407801 w 3060741"/>
                <a:gd name="connsiteY15" fmla="*/ 139409 h 863217"/>
                <a:gd name="connsiteX16" fmla="*/ 1436935 w 3060741"/>
                <a:gd name="connsiteY16" fmla="*/ 342778 h 863217"/>
                <a:gd name="connsiteX17" fmla="*/ 1489774 w 3060741"/>
                <a:gd name="connsiteY17" fmla="*/ 318098 h 863217"/>
                <a:gd name="connsiteX18" fmla="*/ 1530760 w 3060741"/>
                <a:gd name="connsiteY18" fmla="*/ 438112 h 863217"/>
                <a:gd name="connsiteX19" fmla="*/ 1603136 w 3060741"/>
                <a:gd name="connsiteY19" fmla="*/ 428400 h 863217"/>
                <a:gd name="connsiteX20" fmla="*/ 1669089 w 3060741"/>
                <a:gd name="connsiteY20" fmla="*/ 496787 h 863217"/>
                <a:gd name="connsiteX21" fmla="*/ 1738539 w 3060741"/>
                <a:gd name="connsiteY21" fmla="*/ 662868 h 863217"/>
                <a:gd name="connsiteX22" fmla="*/ 1817665 w 3060741"/>
                <a:gd name="connsiteY22" fmla="*/ 627470 h 863217"/>
                <a:gd name="connsiteX23" fmla="*/ 1907322 w 3060741"/>
                <a:gd name="connsiteY23" fmla="*/ 680809 h 863217"/>
                <a:gd name="connsiteX24" fmla="*/ 1953432 w 3060741"/>
                <a:gd name="connsiteY24" fmla="*/ 787489 h 863217"/>
                <a:gd name="connsiteX25" fmla="*/ 2073829 w 3060741"/>
                <a:gd name="connsiteY25" fmla="*/ 763486 h 863217"/>
                <a:gd name="connsiteX26" fmla="*/ 2202563 w 3060741"/>
                <a:gd name="connsiteY26" fmla="*/ 812994 h 863217"/>
                <a:gd name="connsiteX27" fmla="*/ 3060741 w 3060741"/>
                <a:gd name="connsiteY27" fmla="*/ 856012 h 863217"/>
                <a:gd name="connsiteX0" fmla="*/ 0 w 3060741"/>
                <a:gd name="connsiteY0" fmla="*/ 863217 h 863217"/>
                <a:gd name="connsiteX1" fmla="*/ 545433 w 3060741"/>
                <a:gd name="connsiteY1" fmla="*/ 822785 h 863217"/>
                <a:gd name="connsiteX2" fmla="*/ 654676 w 3060741"/>
                <a:gd name="connsiteY2" fmla="*/ 744818 h 863217"/>
                <a:gd name="connsiteX3" fmla="*/ 739211 w 3060741"/>
                <a:gd name="connsiteY3" fmla="*/ 790157 h 863217"/>
                <a:gd name="connsiteX4" fmla="*/ 808375 w 3060741"/>
                <a:gd name="connsiteY4" fmla="*/ 571463 h 863217"/>
                <a:gd name="connsiteX5" fmla="*/ 882663 w 3060741"/>
                <a:gd name="connsiteY5" fmla="*/ 627470 h 863217"/>
                <a:gd name="connsiteX6" fmla="*/ 933744 w 3060741"/>
                <a:gd name="connsiteY6" fmla="*/ 400098 h 863217"/>
                <a:gd name="connsiteX7" fmla="*/ 992814 w 3060741"/>
                <a:gd name="connsiteY7" fmla="*/ 520790 h 863217"/>
                <a:gd name="connsiteX8" fmla="*/ 1023553 w 3060741"/>
                <a:gd name="connsiteY8" fmla="*/ 275426 h 863217"/>
                <a:gd name="connsiteX9" fmla="*/ 1079911 w 3060741"/>
                <a:gd name="connsiteY9" fmla="*/ 294095 h 863217"/>
                <a:gd name="connsiteX10" fmla="*/ 1118373 w 3060741"/>
                <a:gd name="connsiteY10" fmla="*/ 235938 h 863217"/>
                <a:gd name="connsiteX11" fmla="*/ 1172091 w 3060741"/>
                <a:gd name="connsiteY11" fmla="*/ 51847 h 863217"/>
                <a:gd name="connsiteX12" fmla="*/ 1213116 w 3060741"/>
                <a:gd name="connsiteY12" fmla="*/ 216752 h 863217"/>
                <a:gd name="connsiteX13" fmla="*/ 1284842 w 3060741"/>
                <a:gd name="connsiteY13" fmla="*/ 724 h 863217"/>
                <a:gd name="connsiteX14" fmla="*/ 1343722 w 3060741"/>
                <a:gd name="connsiteY14" fmla="*/ 202343 h 863217"/>
                <a:gd name="connsiteX15" fmla="*/ 1407801 w 3060741"/>
                <a:gd name="connsiteY15" fmla="*/ 139409 h 863217"/>
                <a:gd name="connsiteX16" fmla="*/ 1436935 w 3060741"/>
                <a:gd name="connsiteY16" fmla="*/ 342778 h 863217"/>
                <a:gd name="connsiteX17" fmla="*/ 1489774 w 3060741"/>
                <a:gd name="connsiteY17" fmla="*/ 318098 h 863217"/>
                <a:gd name="connsiteX18" fmla="*/ 1530760 w 3060741"/>
                <a:gd name="connsiteY18" fmla="*/ 438112 h 863217"/>
                <a:gd name="connsiteX19" fmla="*/ 1603136 w 3060741"/>
                <a:gd name="connsiteY19" fmla="*/ 428400 h 863217"/>
                <a:gd name="connsiteX20" fmla="*/ 1640911 w 3060741"/>
                <a:gd name="connsiteY20" fmla="*/ 576797 h 863217"/>
                <a:gd name="connsiteX21" fmla="*/ 1738539 w 3060741"/>
                <a:gd name="connsiteY21" fmla="*/ 662868 h 863217"/>
                <a:gd name="connsiteX22" fmla="*/ 1817665 w 3060741"/>
                <a:gd name="connsiteY22" fmla="*/ 627470 h 863217"/>
                <a:gd name="connsiteX23" fmla="*/ 1907322 w 3060741"/>
                <a:gd name="connsiteY23" fmla="*/ 680809 h 863217"/>
                <a:gd name="connsiteX24" fmla="*/ 1953432 w 3060741"/>
                <a:gd name="connsiteY24" fmla="*/ 787489 h 863217"/>
                <a:gd name="connsiteX25" fmla="*/ 2073829 w 3060741"/>
                <a:gd name="connsiteY25" fmla="*/ 763486 h 863217"/>
                <a:gd name="connsiteX26" fmla="*/ 2202563 w 3060741"/>
                <a:gd name="connsiteY26" fmla="*/ 812994 h 863217"/>
                <a:gd name="connsiteX27" fmla="*/ 3060741 w 3060741"/>
                <a:gd name="connsiteY27" fmla="*/ 856012 h 863217"/>
                <a:gd name="connsiteX0" fmla="*/ 0 w 3060741"/>
                <a:gd name="connsiteY0" fmla="*/ 863217 h 863217"/>
                <a:gd name="connsiteX1" fmla="*/ 545433 w 3060741"/>
                <a:gd name="connsiteY1" fmla="*/ 822785 h 863217"/>
                <a:gd name="connsiteX2" fmla="*/ 654676 w 3060741"/>
                <a:gd name="connsiteY2" fmla="*/ 744818 h 863217"/>
                <a:gd name="connsiteX3" fmla="*/ 739211 w 3060741"/>
                <a:gd name="connsiteY3" fmla="*/ 790157 h 863217"/>
                <a:gd name="connsiteX4" fmla="*/ 808375 w 3060741"/>
                <a:gd name="connsiteY4" fmla="*/ 571463 h 863217"/>
                <a:gd name="connsiteX5" fmla="*/ 882663 w 3060741"/>
                <a:gd name="connsiteY5" fmla="*/ 627470 h 863217"/>
                <a:gd name="connsiteX6" fmla="*/ 933744 w 3060741"/>
                <a:gd name="connsiteY6" fmla="*/ 400098 h 863217"/>
                <a:gd name="connsiteX7" fmla="*/ 992814 w 3060741"/>
                <a:gd name="connsiteY7" fmla="*/ 520790 h 863217"/>
                <a:gd name="connsiteX8" fmla="*/ 1023553 w 3060741"/>
                <a:gd name="connsiteY8" fmla="*/ 275426 h 863217"/>
                <a:gd name="connsiteX9" fmla="*/ 1079911 w 3060741"/>
                <a:gd name="connsiteY9" fmla="*/ 294095 h 863217"/>
                <a:gd name="connsiteX10" fmla="*/ 1118373 w 3060741"/>
                <a:gd name="connsiteY10" fmla="*/ 235938 h 863217"/>
                <a:gd name="connsiteX11" fmla="*/ 1172091 w 3060741"/>
                <a:gd name="connsiteY11" fmla="*/ 51847 h 863217"/>
                <a:gd name="connsiteX12" fmla="*/ 1213116 w 3060741"/>
                <a:gd name="connsiteY12" fmla="*/ 216752 h 863217"/>
                <a:gd name="connsiteX13" fmla="*/ 1284842 w 3060741"/>
                <a:gd name="connsiteY13" fmla="*/ 724 h 863217"/>
                <a:gd name="connsiteX14" fmla="*/ 1343722 w 3060741"/>
                <a:gd name="connsiteY14" fmla="*/ 202343 h 863217"/>
                <a:gd name="connsiteX15" fmla="*/ 1407801 w 3060741"/>
                <a:gd name="connsiteY15" fmla="*/ 139409 h 863217"/>
                <a:gd name="connsiteX16" fmla="*/ 1436935 w 3060741"/>
                <a:gd name="connsiteY16" fmla="*/ 342778 h 863217"/>
                <a:gd name="connsiteX17" fmla="*/ 1489774 w 3060741"/>
                <a:gd name="connsiteY17" fmla="*/ 318098 h 863217"/>
                <a:gd name="connsiteX18" fmla="*/ 1530760 w 3060741"/>
                <a:gd name="connsiteY18" fmla="*/ 438112 h 863217"/>
                <a:gd name="connsiteX19" fmla="*/ 1603136 w 3060741"/>
                <a:gd name="connsiteY19" fmla="*/ 428400 h 863217"/>
                <a:gd name="connsiteX20" fmla="*/ 1640911 w 3060741"/>
                <a:gd name="connsiteY20" fmla="*/ 576797 h 863217"/>
                <a:gd name="connsiteX21" fmla="*/ 1687021 w 3060741"/>
                <a:gd name="connsiteY21" fmla="*/ 558126 h 863217"/>
                <a:gd name="connsiteX22" fmla="*/ 1738539 w 3060741"/>
                <a:gd name="connsiteY22" fmla="*/ 662868 h 863217"/>
                <a:gd name="connsiteX23" fmla="*/ 1817665 w 3060741"/>
                <a:gd name="connsiteY23" fmla="*/ 627470 h 863217"/>
                <a:gd name="connsiteX24" fmla="*/ 1907322 w 3060741"/>
                <a:gd name="connsiteY24" fmla="*/ 680809 h 863217"/>
                <a:gd name="connsiteX25" fmla="*/ 1953432 w 3060741"/>
                <a:gd name="connsiteY25" fmla="*/ 787489 h 863217"/>
                <a:gd name="connsiteX26" fmla="*/ 2073829 w 3060741"/>
                <a:gd name="connsiteY26" fmla="*/ 763486 h 863217"/>
                <a:gd name="connsiteX27" fmla="*/ 2202563 w 3060741"/>
                <a:gd name="connsiteY27" fmla="*/ 812994 h 863217"/>
                <a:gd name="connsiteX28" fmla="*/ 3060741 w 3060741"/>
                <a:gd name="connsiteY28" fmla="*/ 856012 h 863217"/>
                <a:gd name="connsiteX0" fmla="*/ 0 w 3060741"/>
                <a:gd name="connsiteY0" fmla="*/ 863217 h 863217"/>
                <a:gd name="connsiteX1" fmla="*/ 545433 w 3060741"/>
                <a:gd name="connsiteY1" fmla="*/ 822785 h 863217"/>
                <a:gd name="connsiteX2" fmla="*/ 654676 w 3060741"/>
                <a:gd name="connsiteY2" fmla="*/ 744818 h 863217"/>
                <a:gd name="connsiteX3" fmla="*/ 739211 w 3060741"/>
                <a:gd name="connsiteY3" fmla="*/ 790157 h 863217"/>
                <a:gd name="connsiteX4" fmla="*/ 808375 w 3060741"/>
                <a:gd name="connsiteY4" fmla="*/ 571463 h 863217"/>
                <a:gd name="connsiteX5" fmla="*/ 882663 w 3060741"/>
                <a:gd name="connsiteY5" fmla="*/ 627470 h 863217"/>
                <a:gd name="connsiteX6" fmla="*/ 933744 w 3060741"/>
                <a:gd name="connsiteY6" fmla="*/ 400098 h 863217"/>
                <a:gd name="connsiteX7" fmla="*/ 992814 w 3060741"/>
                <a:gd name="connsiteY7" fmla="*/ 520790 h 863217"/>
                <a:gd name="connsiteX8" fmla="*/ 1023553 w 3060741"/>
                <a:gd name="connsiteY8" fmla="*/ 275426 h 863217"/>
                <a:gd name="connsiteX9" fmla="*/ 1079911 w 3060741"/>
                <a:gd name="connsiteY9" fmla="*/ 294095 h 863217"/>
                <a:gd name="connsiteX10" fmla="*/ 1118373 w 3060741"/>
                <a:gd name="connsiteY10" fmla="*/ 235938 h 863217"/>
                <a:gd name="connsiteX11" fmla="*/ 1172091 w 3060741"/>
                <a:gd name="connsiteY11" fmla="*/ 51847 h 863217"/>
                <a:gd name="connsiteX12" fmla="*/ 1213116 w 3060741"/>
                <a:gd name="connsiteY12" fmla="*/ 216752 h 863217"/>
                <a:gd name="connsiteX13" fmla="*/ 1284842 w 3060741"/>
                <a:gd name="connsiteY13" fmla="*/ 724 h 863217"/>
                <a:gd name="connsiteX14" fmla="*/ 1343722 w 3060741"/>
                <a:gd name="connsiteY14" fmla="*/ 202343 h 863217"/>
                <a:gd name="connsiteX15" fmla="*/ 1407801 w 3060741"/>
                <a:gd name="connsiteY15" fmla="*/ 139409 h 863217"/>
                <a:gd name="connsiteX16" fmla="*/ 1436935 w 3060741"/>
                <a:gd name="connsiteY16" fmla="*/ 342778 h 863217"/>
                <a:gd name="connsiteX17" fmla="*/ 1489774 w 3060741"/>
                <a:gd name="connsiteY17" fmla="*/ 318098 h 863217"/>
                <a:gd name="connsiteX18" fmla="*/ 1530760 w 3060741"/>
                <a:gd name="connsiteY18" fmla="*/ 438112 h 863217"/>
                <a:gd name="connsiteX19" fmla="*/ 1603136 w 3060741"/>
                <a:gd name="connsiteY19" fmla="*/ 428400 h 863217"/>
                <a:gd name="connsiteX20" fmla="*/ 1640911 w 3060741"/>
                <a:gd name="connsiteY20" fmla="*/ 576797 h 863217"/>
                <a:gd name="connsiteX21" fmla="*/ 1687021 w 3060741"/>
                <a:gd name="connsiteY21" fmla="*/ 558126 h 863217"/>
                <a:gd name="connsiteX22" fmla="*/ 1738539 w 3060741"/>
                <a:gd name="connsiteY22" fmla="*/ 662868 h 863217"/>
                <a:gd name="connsiteX23" fmla="*/ 1799734 w 3060741"/>
                <a:gd name="connsiteY23" fmla="*/ 814160 h 863217"/>
                <a:gd name="connsiteX24" fmla="*/ 1907322 w 3060741"/>
                <a:gd name="connsiteY24" fmla="*/ 680809 h 863217"/>
                <a:gd name="connsiteX25" fmla="*/ 1953432 w 3060741"/>
                <a:gd name="connsiteY25" fmla="*/ 787489 h 863217"/>
                <a:gd name="connsiteX26" fmla="*/ 2073829 w 3060741"/>
                <a:gd name="connsiteY26" fmla="*/ 763486 h 863217"/>
                <a:gd name="connsiteX27" fmla="*/ 2202563 w 3060741"/>
                <a:gd name="connsiteY27" fmla="*/ 812994 h 863217"/>
                <a:gd name="connsiteX28" fmla="*/ 3060741 w 3060741"/>
                <a:gd name="connsiteY28" fmla="*/ 856012 h 863217"/>
                <a:gd name="connsiteX0" fmla="*/ 0 w 3060741"/>
                <a:gd name="connsiteY0" fmla="*/ 863217 h 863217"/>
                <a:gd name="connsiteX1" fmla="*/ 545433 w 3060741"/>
                <a:gd name="connsiteY1" fmla="*/ 822785 h 863217"/>
                <a:gd name="connsiteX2" fmla="*/ 654676 w 3060741"/>
                <a:gd name="connsiteY2" fmla="*/ 744818 h 863217"/>
                <a:gd name="connsiteX3" fmla="*/ 739211 w 3060741"/>
                <a:gd name="connsiteY3" fmla="*/ 790157 h 863217"/>
                <a:gd name="connsiteX4" fmla="*/ 808375 w 3060741"/>
                <a:gd name="connsiteY4" fmla="*/ 571463 h 863217"/>
                <a:gd name="connsiteX5" fmla="*/ 882663 w 3060741"/>
                <a:gd name="connsiteY5" fmla="*/ 627470 h 863217"/>
                <a:gd name="connsiteX6" fmla="*/ 933744 w 3060741"/>
                <a:gd name="connsiteY6" fmla="*/ 400098 h 863217"/>
                <a:gd name="connsiteX7" fmla="*/ 992814 w 3060741"/>
                <a:gd name="connsiteY7" fmla="*/ 520790 h 863217"/>
                <a:gd name="connsiteX8" fmla="*/ 1023553 w 3060741"/>
                <a:gd name="connsiteY8" fmla="*/ 275426 h 863217"/>
                <a:gd name="connsiteX9" fmla="*/ 1079911 w 3060741"/>
                <a:gd name="connsiteY9" fmla="*/ 294095 h 863217"/>
                <a:gd name="connsiteX10" fmla="*/ 1118373 w 3060741"/>
                <a:gd name="connsiteY10" fmla="*/ 235938 h 863217"/>
                <a:gd name="connsiteX11" fmla="*/ 1172091 w 3060741"/>
                <a:gd name="connsiteY11" fmla="*/ 51847 h 863217"/>
                <a:gd name="connsiteX12" fmla="*/ 1213116 w 3060741"/>
                <a:gd name="connsiteY12" fmla="*/ 216752 h 863217"/>
                <a:gd name="connsiteX13" fmla="*/ 1284842 w 3060741"/>
                <a:gd name="connsiteY13" fmla="*/ 724 h 863217"/>
                <a:gd name="connsiteX14" fmla="*/ 1343722 w 3060741"/>
                <a:gd name="connsiteY14" fmla="*/ 202343 h 863217"/>
                <a:gd name="connsiteX15" fmla="*/ 1407801 w 3060741"/>
                <a:gd name="connsiteY15" fmla="*/ 139409 h 863217"/>
                <a:gd name="connsiteX16" fmla="*/ 1436935 w 3060741"/>
                <a:gd name="connsiteY16" fmla="*/ 342778 h 863217"/>
                <a:gd name="connsiteX17" fmla="*/ 1489774 w 3060741"/>
                <a:gd name="connsiteY17" fmla="*/ 318098 h 863217"/>
                <a:gd name="connsiteX18" fmla="*/ 1530760 w 3060741"/>
                <a:gd name="connsiteY18" fmla="*/ 438112 h 863217"/>
                <a:gd name="connsiteX19" fmla="*/ 1603136 w 3060741"/>
                <a:gd name="connsiteY19" fmla="*/ 428400 h 863217"/>
                <a:gd name="connsiteX20" fmla="*/ 1640911 w 3060741"/>
                <a:gd name="connsiteY20" fmla="*/ 576797 h 863217"/>
                <a:gd name="connsiteX21" fmla="*/ 1687021 w 3060741"/>
                <a:gd name="connsiteY21" fmla="*/ 558126 h 863217"/>
                <a:gd name="connsiteX22" fmla="*/ 1738539 w 3060741"/>
                <a:gd name="connsiteY22" fmla="*/ 612195 h 863217"/>
                <a:gd name="connsiteX23" fmla="*/ 1799734 w 3060741"/>
                <a:gd name="connsiteY23" fmla="*/ 814160 h 863217"/>
                <a:gd name="connsiteX24" fmla="*/ 1907322 w 3060741"/>
                <a:gd name="connsiteY24" fmla="*/ 680809 h 863217"/>
                <a:gd name="connsiteX25" fmla="*/ 1953432 w 3060741"/>
                <a:gd name="connsiteY25" fmla="*/ 787489 h 863217"/>
                <a:gd name="connsiteX26" fmla="*/ 2073829 w 3060741"/>
                <a:gd name="connsiteY26" fmla="*/ 763486 h 863217"/>
                <a:gd name="connsiteX27" fmla="*/ 2202563 w 3060741"/>
                <a:gd name="connsiteY27" fmla="*/ 812994 h 863217"/>
                <a:gd name="connsiteX28" fmla="*/ 3060741 w 3060741"/>
                <a:gd name="connsiteY28" fmla="*/ 856012 h 863217"/>
                <a:gd name="connsiteX0" fmla="*/ 0 w 3060741"/>
                <a:gd name="connsiteY0" fmla="*/ 863217 h 863217"/>
                <a:gd name="connsiteX1" fmla="*/ 545433 w 3060741"/>
                <a:gd name="connsiteY1" fmla="*/ 822785 h 863217"/>
                <a:gd name="connsiteX2" fmla="*/ 654676 w 3060741"/>
                <a:gd name="connsiteY2" fmla="*/ 744818 h 863217"/>
                <a:gd name="connsiteX3" fmla="*/ 739211 w 3060741"/>
                <a:gd name="connsiteY3" fmla="*/ 790157 h 863217"/>
                <a:gd name="connsiteX4" fmla="*/ 808375 w 3060741"/>
                <a:gd name="connsiteY4" fmla="*/ 571463 h 863217"/>
                <a:gd name="connsiteX5" fmla="*/ 882663 w 3060741"/>
                <a:gd name="connsiteY5" fmla="*/ 627470 h 863217"/>
                <a:gd name="connsiteX6" fmla="*/ 933744 w 3060741"/>
                <a:gd name="connsiteY6" fmla="*/ 400098 h 863217"/>
                <a:gd name="connsiteX7" fmla="*/ 992814 w 3060741"/>
                <a:gd name="connsiteY7" fmla="*/ 520790 h 863217"/>
                <a:gd name="connsiteX8" fmla="*/ 1023553 w 3060741"/>
                <a:gd name="connsiteY8" fmla="*/ 275426 h 863217"/>
                <a:gd name="connsiteX9" fmla="*/ 1079911 w 3060741"/>
                <a:gd name="connsiteY9" fmla="*/ 294095 h 863217"/>
                <a:gd name="connsiteX10" fmla="*/ 1118373 w 3060741"/>
                <a:gd name="connsiteY10" fmla="*/ 235938 h 863217"/>
                <a:gd name="connsiteX11" fmla="*/ 1172091 w 3060741"/>
                <a:gd name="connsiteY11" fmla="*/ 51847 h 863217"/>
                <a:gd name="connsiteX12" fmla="*/ 1213116 w 3060741"/>
                <a:gd name="connsiteY12" fmla="*/ 216752 h 863217"/>
                <a:gd name="connsiteX13" fmla="*/ 1284842 w 3060741"/>
                <a:gd name="connsiteY13" fmla="*/ 724 h 863217"/>
                <a:gd name="connsiteX14" fmla="*/ 1343722 w 3060741"/>
                <a:gd name="connsiteY14" fmla="*/ 202343 h 863217"/>
                <a:gd name="connsiteX15" fmla="*/ 1407801 w 3060741"/>
                <a:gd name="connsiteY15" fmla="*/ 139409 h 863217"/>
                <a:gd name="connsiteX16" fmla="*/ 1436935 w 3060741"/>
                <a:gd name="connsiteY16" fmla="*/ 342778 h 863217"/>
                <a:gd name="connsiteX17" fmla="*/ 1489774 w 3060741"/>
                <a:gd name="connsiteY17" fmla="*/ 318098 h 863217"/>
                <a:gd name="connsiteX18" fmla="*/ 1530760 w 3060741"/>
                <a:gd name="connsiteY18" fmla="*/ 438112 h 863217"/>
                <a:gd name="connsiteX19" fmla="*/ 1603136 w 3060741"/>
                <a:gd name="connsiteY19" fmla="*/ 428400 h 863217"/>
                <a:gd name="connsiteX20" fmla="*/ 1640911 w 3060741"/>
                <a:gd name="connsiteY20" fmla="*/ 576797 h 863217"/>
                <a:gd name="connsiteX21" fmla="*/ 1687021 w 3060741"/>
                <a:gd name="connsiteY21" fmla="*/ 558126 h 863217"/>
                <a:gd name="connsiteX22" fmla="*/ 1738539 w 3060741"/>
                <a:gd name="connsiteY22" fmla="*/ 612195 h 863217"/>
                <a:gd name="connsiteX23" fmla="*/ 1799734 w 3060741"/>
                <a:gd name="connsiteY23" fmla="*/ 814160 h 863217"/>
                <a:gd name="connsiteX24" fmla="*/ 1874021 w 3060741"/>
                <a:gd name="connsiteY24" fmla="*/ 672808 h 863217"/>
                <a:gd name="connsiteX25" fmla="*/ 1953432 w 3060741"/>
                <a:gd name="connsiteY25" fmla="*/ 787489 h 863217"/>
                <a:gd name="connsiteX26" fmla="*/ 2073829 w 3060741"/>
                <a:gd name="connsiteY26" fmla="*/ 763486 h 863217"/>
                <a:gd name="connsiteX27" fmla="*/ 2202563 w 3060741"/>
                <a:gd name="connsiteY27" fmla="*/ 812994 h 863217"/>
                <a:gd name="connsiteX28" fmla="*/ 3060741 w 3060741"/>
                <a:gd name="connsiteY28" fmla="*/ 856012 h 863217"/>
                <a:gd name="connsiteX0" fmla="*/ 0 w 3060741"/>
                <a:gd name="connsiteY0" fmla="*/ 863217 h 863217"/>
                <a:gd name="connsiteX1" fmla="*/ 545433 w 3060741"/>
                <a:gd name="connsiteY1" fmla="*/ 822785 h 863217"/>
                <a:gd name="connsiteX2" fmla="*/ 654676 w 3060741"/>
                <a:gd name="connsiteY2" fmla="*/ 744818 h 863217"/>
                <a:gd name="connsiteX3" fmla="*/ 739211 w 3060741"/>
                <a:gd name="connsiteY3" fmla="*/ 790157 h 863217"/>
                <a:gd name="connsiteX4" fmla="*/ 808375 w 3060741"/>
                <a:gd name="connsiteY4" fmla="*/ 571463 h 863217"/>
                <a:gd name="connsiteX5" fmla="*/ 882663 w 3060741"/>
                <a:gd name="connsiteY5" fmla="*/ 627470 h 863217"/>
                <a:gd name="connsiteX6" fmla="*/ 933744 w 3060741"/>
                <a:gd name="connsiteY6" fmla="*/ 400098 h 863217"/>
                <a:gd name="connsiteX7" fmla="*/ 992814 w 3060741"/>
                <a:gd name="connsiteY7" fmla="*/ 520790 h 863217"/>
                <a:gd name="connsiteX8" fmla="*/ 1023553 w 3060741"/>
                <a:gd name="connsiteY8" fmla="*/ 275426 h 863217"/>
                <a:gd name="connsiteX9" fmla="*/ 1079911 w 3060741"/>
                <a:gd name="connsiteY9" fmla="*/ 294095 h 863217"/>
                <a:gd name="connsiteX10" fmla="*/ 1118373 w 3060741"/>
                <a:gd name="connsiteY10" fmla="*/ 235938 h 863217"/>
                <a:gd name="connsiteX11" fmla="*/ 1172091 w 3060741"/>
                <a:gd name="connsiteY11" fmla="*/ 51847 h 863217"/>
                <a:gd name="connsiteX12" fmla="*/ 1213116 w 3060741"/>
                <a:gd name="connsiteY12" fmla="*/ 216752 h 863217"/>
                <a:gd name="connsiteX13" fmla="*/ 1284842 w 3060741"/>
                <a:gd name="connsiteY13" fmla="*/ 724 h 863217"/>
                <a:gd name="connsiteX14" fmla="*/ 1343722 w 3060741"/>
                <a:gd name="connsiteY14" fmla="*/ 202343 h 863217"/>
                <a:gd name="connsiteX15" fmla="*/ 1407801 w 3060741"/>
                <a:gd name="connsiteY15" fmla="*/ 139409 h 863217"/>
                <a:gd name="connsiteX16" fmla="*/ 1436935 w 3060741"/>
                <a:gd name="connsiteY16" fmla="*/ 342778 h 863217"/>
                <a:gd name="connsiteX17" fmla="*/ 1489774 w 3060741"/>
                <a:gd name="connsiteY17" fmla="*/ 318098 h 863217"/>
                <a:gd name="connsiteX18" fmla="*/ 1530760 w 3060741"/>
                <a:gd name="connsiteY18" fmla="*/ 438112 h 863217"/>
                <a:gd name="connsiteX19" fmla="*/ 1603136 w 3060741"/>
                <a:gd name="connsiteY19" fmla="*/ 428400 h 863217"/>
                <a:gd name="connsiteX20" fmla="*/ 1640911 w 3060741"/>
                <a:gd name="connsiteY20" fmla="*/ 576797 h 863217"/>
                <a:gd name="connsiteX21" fmla="*/ 1687021 w 3060741"/>
                <a:gd name="connsiteY21" fmla="*/ 558126 h 863217"/>
                <a:gd name="connsiteX22" fmla="*/ 1738539 w 3060741"/>
                <a:gd name="connsiteY22" fmla="*/ 612195 h 863217"/>
                <a:gd name="connsiteX23" fmla="*/ 1799734 w 3060741"/>
                <a:gd name="connsiteY23" fmla="*/ 814160 h 863217"/>
                <a:gd name="connsiteX24" fmla="*/ 1874021 w 3060741"/>
                <a:gd name="connsiteY24" fmla="*/ 672808 h 863217"/>
                <a:gd name="connsiteX25" fmla="*/ 1925254 w 3060741"/>
                <a:gd name="connsiteY25" fmla="*/ 811492 h 863217"/>
                <a:gd name="connsiteX26" fmla="*/ 2073829 w 3060741"/>
                <a:gd name="connsiteY26" fmla="*/ 763486 h 863217"/>
                <a:gd name="connsiteX27" fmla="*/ 2202563 w 3060741"/>
                <a:gd name="connsiteY27" fmla="*/ 812994 h 863217"/>
                <a:gd name="connsiteX28" fmla="*/ 3060741 w 3060741"/>
                <a:gd name="connsiteY28" fmla="*/ 856012 h 863217"/>
                <a:gd name="connsiteX0" fmla="*/ 0 w 3060741"/>
                <a:gd name="connsiteY0" fmla="*/ 863217 h 863217"/>
                <a:gd name="connsiteX1" fmla="*/ 545433 w 3060741"/>
                <a:gd name="connsiteY1" fmla="*/ 822785 h 863217"/>
                <a:gd name="connsiteX2" fmla="*/ 654676 w 3060741"/>
                <a:gd name="connsiteY2" fmla="*/ 744818 h 863217"/>
                <a:gd name="connsiteX3" fmla="*/ 739211 w 3060741"/>
                <a:gd name="connsiteY3" fmla="*/ 790157 h 863217"/>
                <a:gd name="connsiteX4" fmla="*/ 808375 w 3060741"/>
                <a:gd name="connsiteY4" fmla="*/ 571463 h 863217"/>
                <a:gd name="connsiteX5" fmla="*/ 882663 w 3060741"/>
                <a:gd name="connsiteY5" fmla="*/ 627470 h 863217"/>
                <a:gd name="connsiteX6" fmla="*/ 933744 w 3060741"/>
                <a:gd name="connsiteY6" fmla="*/ 400098 h 863217"/>
                <a:gd name="connsiteX7" fmla="*/ 992814 w 3060741"/>
                <a:gd name="connsiteY7" fmla="*/ 520790 h 863217"/>
                <a:gd name="connsiteX8" fmla="*/ 1023553 w 3060741"/>
                <a:gd name="connsiteY8" fmla="*/ 275426 h 863217"/>
                <a:gd name="connsiteX9" fmla="*/ 1079911 w 3060741"/>
                <a:gd name="connsiteY9" fmla="*/ 294095 h 863217"/>
                <a:gd name="connsiteX10" fmla="*/ 1118373 w 3060741"/>
                <a:gd name="connsiteY10" fmla="*/ 235938 h 863217"/>
                <a:gd name="connsiteX11" fmla="*/ 1172091 w 3060741"/>
                <a:gd name="connsiteY11" fmla="*/ 51847 h 863217"/>
                <a:gd name="connsiteX12" fmla="*/ 1213116 w 3060741"/>
                <a:gd name="connsiteY12" fmla="*/ 216752 h 863217"/>
                <a:gd name="connsiteX13" fmla="*/ 1284842 w 3060741"/>
                <a:gd name="connsiteY13" fmla="*/ 724 h 863217"/>
                <a:gd name="connsiteX14" fmla="*/ 1343722 w 3060741"/>
                <a:gd name="connsiteY14" fmla="*/ 202343 h 863217"/>
                <a:gd name="connsiteX15" fmla="*/ 1407801 w 3060741"/>
                <a:gd name="connsiteY15" fmla="*/ 139409 h 863217"/>
                <a:gd name="connsiteX16" fmla="*/ 1436935 w 3060741"/>
                <a:gd name="connsiteY16" fmla="*/ 342778 h 863217"/>
                <a:gd name="connsiteX17" fmla="*/ 1489774 w 3060741"/>
                <a:gd name="connsiteY17" fmla="*/ 318098 h 863217"/>
                <a:gd name="connsiteX18" fmla="*/ 1530760 w 3060741"/>
                <a:gd name="connsiteY18" fmla="*/ 438112 h 863217"/>
                <a:gd name="connsiteX19" fmla="*/ 1603136 w 3060741"/>
                <a:gd name="connsiteY19" fmla="*/ 428400 h 863217"/>
                <a:gd name="connsiteX20" fmla="*/ 1640911 w 3060741"/>
                <a:gd name="connsiteY20" fmla="*/ 576797 h 863217"/>
                <a:gd name="connsiteX21" fmla="*/ 1687021 w 3060741"/>
                <a:gd name="connsiteY21" fmla="*/ 558126 h 863217"/>
                <a:gd name="connsiteX22" fmla="*/ 1738539 w 3060741"/>
                <a:gd name="connsiteY22" fmla="*/ 612195 h 863217"/>
                <a:gd name="connsiteX23" fmla="*/ 1799734 w 3060741"/>
                <a:gd name="connsiteY23" fmla="*/ 814160 h 863217"/>
                <a:gd name="connsiteX24" fmla="*/ 1874021 w 3060741"/>
                <a:gd name="connsiteY24" fmla="*/ 672808 h 863217"/>
                <a:gd name="connsiteX25" fmla="*/ 1925254 w 3060741"/>
                <a:gd name="connsiteY25" fmla="*/ 811492 h 863217"/>
                <a:gd name="connsiteX26" fmla="*/ 1989295 w 3060741"/>
                <a:gd name="connsiteY26" fmla="*/ 715479 h 863217"/>
                <a:gd name="connsiteX27" fmla="*/ 2073829 w 3060741"/>
                <a:gd name="connsiteY27" fmla="*/ 763486 h 863217"/>
                <a:gd name="connsiteX28" fmla="*/ 2202563 w 3060741"/>
                <a:gd name="connsiteY28" fmla="*/ 812994 h 863217"/>
                <a:gd name="connsiteX29" fmla="*/ 3060741 w 3060741"/>
                <a:gd name="connsiteY29" fmla="*/ 856012 h 863217"/>
                <a:gd name="connsiteX0" fmla="*/ 0 w 3060741"/>
                <a:gd name="connsiteY0" fmla="*/ 863217 h 863217"/>
                <a:gd name="connsiteX1" fmla="*/ 545433 w 3060741"/>
                <a:gd name="connsiteY1" fmla="*/ 822785 h 863217"/>
                <a:gd name="connsiteX2" fmla="*/ 654676 w 3060741"/>
                <a:gd name="connsiteY2" fmla="*/ 744818 h 863217"/>
                <a:gd name="connsiteX3" fmla="*/ 739211 w 3060741"/>
                <a:gd name="connsiteY3" fmla="*/ 790157 h 863217"/>
                <a:gd name="connsiteX4" fmla="*/ 808375 w 3060741"/>
                <a:gd name="connsiteY4" fmla="*/ 571463 h 863217"/>
                <a:gd name="connsiteX5" fmla="*/ 882663 w 3060741"/>
                <a:gd name="connsiteY5" fmla="*/ 627470 h 863217"/>
                <a:gd name="connsiteX6" fmla="*/ 933744 w 3060741"/>
                <a:gd name="connsiteY6" fmla="*/ 400098 h 863217"/>
                <a:gd name="connsiteX7" fmla="*/ 992814 w 3060741"/>
                <a:gd name="connsiteY7" fmla="*/ 520790 h 863217"/>
                <a:gd name="connsiteX8" fmla="*/ 1023553 w 3060741"/>
                <a:gd name="connsiteY8" fmla="*/ 275426 h 863217"/>
                <a:gd name="connsiteX9" fmla="*/ 1079911 w 3060741"/>
                <a:gd name="connsiteY9" fmla="*/ 294095 h 863217"/>
                <a:gd name="connsiteX10" fmla="*/ 1118373 w 3060741"/>
                <a:gd name="connsiteY10" fmla="*/ 235938 h 863217"/>
                <a:gd name="connsiteX11" fmla="*/ 1172091 w 3060741"/>
                <a:gd name="connsiteY11" fmla="*/ 51847 h 863217"/>
                <a:gd name="connsiteX12" fmla="*/ 1213116 w 3060741"/>
                <a:gd name="connsiteY12" fmla="*/ 216752 h 863217"/>
                <a:gd name="connsiteX13" fmla="*/ 1284842 w 3060741"/>
                <a:gd name="connsiteY13" fmla="*/ 724 h 863217"/>
                <a:gd name="connsiteX14" fmla="*/ 1343722 w 3060741"/>
                <a:gd name="connsiteY14" fmla="*/ 202343 h 863217"/>
                <a:gd name="connsiteX15" fmla="*/ 1407801 w 3060741"/>
                <a:gd name="connsiteY15" fmla="*/ 139409 h 863217"/>
                <a:gd name="connsiteX16" fmla="*/ 1436935 w 3060741"/>
                <a:gd name="connsiteY16" fmla="*/ 342778 h 863217"/>
                <a:gd name="connsiteX17" fmla="*/ 1489774 w 3060741"/>
                <a:gd name="connsiteY17" fmla="*/ 318098 h 863217"/>
                <a:gd name="connsiteX18" fmla="*/ 1530760 w 3060741"/>
                <a:gd name="connsiteY18" fmla="*/ 438112 h 863217"/>
                <a:gd name="connsiteX19" fmla="*/ 1603136 w 3060741"/>
                <a:gd name="connsiteY19" fmla="*/ 428400 h 863217"/>
                <a:gd name="connsiteX20" fmla="*/ 1640911 w 3060741"/>
                <a:gd name="connsiteY20" fmla="*/ 576797 h 863217"/>
                <a:gd name="connsiteX21" fmla="*/ 1687021 w 3060741"/>
                <a:gd name="connsiteY21" fmla="*/ 558126 h 863217"/>
                <a:gd name="connsiteX22" fmla="*/ 1738539 w 3060741"/>
                <a:gd name="connsiteY22" fmla="*/ 612195 h 863217"/>
                <a:gd name="connsiteX23" fmla="*/ 1799734 w 3060741"/>
                <a:gd name="connsiteY23" fmla="*/ 814160 h 863217"/>
                <a:gd name="connsiteX24" fmla="*/ 1874021 w 3060741"/>
                <a:gd name="connsiteY24" fmla="*/ 672808 h 863217"/>
                <a:gd name="connsiteX25" fmla="*/ 1925254 w 3060741"/>
                <a:gd name="connsiteY25" fmla="*/ 811492 h 863217"/>
                <a:gd name="connsiteX26" fmla="*/ 1989295 w 3060741"/>
                <a:gd name="connsiteY26" fmla="*/ 715479 h 863217"/>
                <a:gd name="connsiteX27" fmla="*/ 2048213 w 3060741"/>
                <a:gd name="connsiteY27" fmla="*/ 811492 h 863217"/>
                <a:gd name="connsiteX28" fmla="*/ 2202563 w 3060741"/>
                <a:gd name="connsiteY28" fmla="*/ 812994 h 863217"/>
                <a:gd name="connsiteX29" fmla="*/ 3060741 w 3060741"/>
                <a:gd name="connsiteY29" fmla="*/ 856012 h 863217"/>
                <a:gd name="connsiteX0" fmla="*/ 0 w 3060741"/>
                <a:gd name="connsiteY0" fmla="*/ 863217 h 863217"/>
                <a:gd name="connsiteX1" fmla="*/ 545433 w 3060741"/>
                <a:gd name="connsiteY1" fmla="*/ 822785 h 863217"/>
                <a:gd name="connsiteX2" fmla="*/ 654676 w 3060741"/>
                <a:gd name="connsiteY2" fmla="*/ 744818 h 863217"/>
                <a:gd name="connsiteX3" fmla="*/ 739211 w 3060741"/>
                <a:gd name="connsiteY3" fmla="*/ 790157 h 863217"/>
                <a:gd name="connsiteX4" fmla="*/ 808375 w 3060741"/>
                <a:gd name="connsiteY4" fmla="*/ 571463 h 863217"/>
                <a:gd name="connsiteX5" fmla="*/ 882663 w 3060741"/>
                <a:gd name="connsiteY5" fmla="*/ 627470 h 863217"/>
                <a:gd name="connsiteX6" fmla="*/ 933744 w 3060741"/>
                <a:gd name="connsiteY6" fmla="*/ 400098 h 863217"/>
                <a:gd name="connsiteX7" fmla="*/ 992814 w 3060741"/>
                <a:gd name="connsiteY7" fmla="*/ 520790 h 863217"/>
                <a:gd name="connsiteX8" fmla="*/ 1023553 w 3060741"/>
                <a:gd name="connsiteY8" fmla="*/ 275426 h 863217"/>
                <a:gd name="connsiteX9" fmla="*/ 1079911 w 3060741"/>
                <a:gd name="connsiteY9" fmla="*/ 294095 h 863217"/>
                <a:gd name="connsiteX10" fmla="*/ 1118373 w 3060741"/>
                <a:gd name="connsiteY10" fmla="*/ 235938 h 863217"/>
                <a:gd name="connsiteX11" fmla="*/ 1172091 w 3060741"/>
                <a:gd name="connsiteY11" fmla="*/ 51847 h 863217"/>
                <a:gd name="connsiteX12" fmla="*/ 1213116 w 3060741"/>
                <a:gd name="connsiteY12" fmla="*/ 216752 h 863217"/>
                <a:gd name="connsiteX13" fmla="*/ 1284842 w 3060741"/>
                <a:gd name="connsiteY13" fmla="*/ 724 h 863217"/>
                <a:gd name="connsiteX14" fmla="*/ 1343722 w 3060741"/>
                <a:gd name="connsiteY14" fmla="*/ 202343 h 863217"/>
                <a:gd name="connsiteX15" fmla="*/ 1407801 w 3060741"/>
                <a:gd name="connsiteY15" fmla="*/ 139409 h 863217"/>
                <a:gd name="connsiteX16" fmla="*/ 1436935 w 3060741"/>
                <a:gd name="connsiteY16" fmla="*/ 342778 h 863217"/>
                <a:gd name="connsiteX17" fmla="*/ 1489774 w 3060741"/>
                <a:gd name="connsiteY17" fmla="*/ 318098 h 863217"/>
                <a:gd name="connsiteX18" fmla="*/ 1530760 w 3060741"/>
                <a:gd name="connsiteY18" fmla="*/ 438112 h 863217"/>
                <a:gd name="connsiteX19" fmla="*/ 1603136 w 3060741"/>
                <a:gd name="connsiteY19" fmla="*/ 428400 h 863217"/>
                <a:gd name="connsiteX20" fmla="*/ 1640911 w 3060741"/>
                <a:gd name="connsiteY20" fmla="*/ 576797 h 863217"/>
                <a:gd name="connsiteX21" fmla="*/ 1687021 w 3060741"/>
                <a:gd name="connsiteY21" fmla="*/ 558126 h 863217"/>
                <a:gd name="connsiteX22" fmla="*/ 1738539 w 3060741"/>
                <a:gd name="connsiteY22" fmla="*/ 612195 h 863217"/>
                <a:gd name="connsiteX23" fmla="*/ 1799734 w 3060741"/>
                <a:gd name="connsiteY23" fmla="*/ 814160 h 863217"/>
                <a:gd name="connsiteX24" fmla="*/ 1874021 w 3060741"/>
                <a:gd name="connsiteY24" fmla="*/ 672808 h 863217"/>
                <a:gd name="connsiteX25" fmla="*/ 1925254 w 3060741"/>
                <a:gd name="connsiteY25" fmla="*/ 811492 h 863217"/>
                <a:gd name="connsiteX26" fmla="*/ 1989295 w 3060741"/>
                <a:gd name="connsiteY26" fmla="*/ 715479 h 863217"/>
                <a:gd name="connsiteX27" fmla="*/ 2053337 w 3060741"/>
                <a:gd name="connsiteY27" fmla="*/ 787489 h 863217"/>
                <a:gd name="connsiteX28" fmla="*/ 2202563 w 3060741"/>
                <a:gd name="connsiteY28" fmla="*/ 812994 h 863217"/>
                <a:gd name="connsiteX29" fmla="*/ 3060741 w 3060741"/>
                <a:gd name="connsiteY29" fmla="*/ 856012 h 863217"/>
                <a:gd name="connsiteX0" fmla="*/ 0 w 3060741"/>
                <a:gd name="connsiteY0" fmla="*/ 863217 h 863217"/>
                <a:gd name="connsiteX1" fmla="*/ 545433 w 3060741"/>
                <a:gd name="connsiteY1" fmla="*/ 822785 h 863217"/>
                <a:gd name="connsiteX2" fmla="*/ 654676 w 3060741"/>
                <a:gd name="connsiteY2" fmla="*/ 744818 h 863217"/>
                <a:gd name="connsiteX3" fmla="*/ 739211 w 3060741"/>
                <a:gd name="connsiteY3" fmla="*/ 790157 h 863217"/>
                <a:gd name="connsiteX4" fmla="*/ 808375 w 3060741"/>
                <a:gd name="connsiteY4" fmla="*/ 571463 h 863217"/>
                <a:gd name="connsiteX5" fmla="*/ 882663 w 3060741"/>
                <a:gd name="connsiteY5" fmla="*/ 627470 h 863217"/>
                <a:gd name="connsiteX6" fmla="*/ 933744 w 3060741"/>
                <a:gd name="connsiteY6" fmla="*/ 400098 h 863217"/>
                <a:gd name="connsiteX7" fmla="*/ 992814 w 3060741"/>
                <a:gd name="connsiteY7" fmla="*/ 520790 h 863217"/>
                <a:gd name="connsiteX8" fmla="*/ 1023553 w 3060741"/>
                <a:gd name="connsiteY8" fmla="*/ 275426 h 863217"/>
                <a:gd name="connsiteX9" fmla="*/ 1079911 w 3060741"/>
                <a:gd name="connsiteY9" fmla="*/ 294095 h 863217"/>
                <a:gd name="connsiteX10" fmla="*/ 1118373 w 3060741"/>
                <a:gd name="connsiteY10" fmla="*/ 235938 h 863217"/>
                <a:gd name="connsiteX11" fmla="*/ 1172091 w 3060741"/>
                <a:gd name="connsiteY11" fmla="*/ 51847 h 863217"/>
                <a:gd name="connsiteX12" fmla="*/ 1213116 w 3060741"/>
                <a:gd name="connsiteY12" fmla="*/ 216752 h 863217"/>
                <a:gd name="connsiteX13" fmla="*/ 1284842 w 3060741"/>
                <a:gd name="connsiteY13" fmla="*/ 724 h 863217"/>
                <a:gd name="connsiteX14" fmla="*/ 1343722 w 3060741"/>
                <a:gd name="connsiteY14" fmla="*/ 202343 h 863217"/>
                <a:gd name="connsiteX15" fmla="*/ 1407801 w 3060741"/>
                <a:gd name="connsiteY15" fmla="*/ 139409 h 863217"/>
                <a:gd name="connsiteX16" fmla="*/ 1436935 w 3060741"/>
                <a:gd name="connsiteY16" fmla="*/ 342778 h 863217"/>
                <a:gd name="connsiteX17" fmla="*/ 1489774 w 3060741"/>
                <a:gd name="connsiteY17" fmla="*/ 318098 h 863217"/>
                <a:gd name="connsiteX18" fmla="*/ 1530760 w 3060741"/>
                <a:gd name="connsiteY18" fmla="*/ 438112 h 863217"/>
                <a:gd name="connsiteX19" fmla="*/ 1603136 w 3060741"/>
                <a:gd name="connsiteY19" fmla="*/ 428400 h 863217"/>
                <a:gd name="connsiteX20" fmla="*/ 1640911 w 3060741"/>
                <a:gd name="connsiteY20" fmla="*/ 576797 h 863217"/>
                <a:gd name="connsiteX21" fmla="*/ 1687021 w 3060741"/>
                <a:gd name="connsiteY21" fmla="*/ 558126 h 863217"/>
                <a:gd name="connsiteX22" fmla="*/ 1717593 w 3060741"/>
                <a:gd name="connsiteY22" fmla="*/ 665501 h 863217"/>
                <a:gd name="connsiteX23" fmla="*/ 1799734 w 3060741"/>
                <a:gd name="connsiteY23" fmla="*/ 814160 h 863217"/>
                <a:gd name="connsiteX24" fmla="*/ 1874021 w 3060741"/>
                <a:gd name="connsiteY24" fmla="*/ 672808 h 863217"/>
                <a:gd name="connsiteX25" fmla="*/ 1925254 w 3060741"/>
                <a:gd name="connsiteY25" fmla="*/ 811492 h 863217"/>
                <a:gd name="connsiteX26" fmla="*/ 1989295 w 3060741"/>
                <a:gd name="connsiteY26" fmla="*/ 715479 h 863217"/>
                <a:gd name="connsiteX27" fmla="*/ 2053337 w 3060741"/>
                <a:gd name="connsiteY27" fmla="*/ 787489 h 863217"/>
                <a:gd name="connsiteX28" fmla="*/ 2202563 w 3060741"/>
                <a:gd name="connsiteY28" fmla="*/ 812994 h 863217"/>
                <a:gd name="connsiteX29" fmla="*/ 3060741 w 3060741"/>
                <a:gd name="connsiteY29" fmla="*/ 856012 h 863217"/>
                <a:gd name="connsiteX0" fmla="*/ 0 w 3060741"/>
                <a:gd name="connsiteY0" fmla="*/ 863217 h 863217"/>
                <a:gd name="connsiteX1" fmla="*/ 545433 w 3060741"/>
                <a:gd name="connsiteY1" fmla="*/ 822785 h 863217"/>
                <a:gd name="connsiteX2" fmla="*/ 654676 w 3060741"/>
                <a:gd name="connsiteY2" fmla="*/ 744818 h 863217"/>
                <a:gd name="connsiteX3" fmla="*/ 739211 w 3060741"/>
                <a:gd name="connsiteY3" fmla="*/ 790157 h 863217"/>
                <a:gd name="connsiteX4" fmla="*/ 808375 w 3060741"/>
                <a:gd name="connsiteY4" fmla="*/ 571463 h 863217"/>
                <a:gd name="connsiteX5" fmla="*/ 882663 w 3060741"/>
                <a:gd name="connsiteY5" fmla="*/ 627470 h 863217"/>
                <a:gd name="connsiteX6" fmla="*/ 933744 w 3060741"/>
                <a:gd name="connsiteY6" fmla="*/ 400098 h 863217"/>
                <a:gd name="connsiteX7" fmla="*/ 992814 w 3060741"/>
                <a:gd name="connsiteY7" fmla="*/ 520790 h 863217"/>
                <a:gd name="connsiteX8" fmla="*/ 1023553 w 3060741"/>
                <a:gd name="connsiteY8" fmla="*/ 275426 h 863217"/>
                <a:gd name="connsiteX9" fmla="*/ 1079911 w 3060741"/>
                <a:gd name="connsiteY9" fmla="*/ 294095 h 863217"/>
                <a:gd name="connsiteX10" fmla="*/ 1118373 w 3060741"/>
                <a:gd name="connsiteY10" fmla="*/ 235938 h 863217"/>
                <a:gd name="connsiteX11" fmla="*/ 1172091 w 3060741"/>
                <a:gd name="connsiteY11" fmla="*/ 51847 h 863217"/>
                <a:gd name="connsiteX12" fmla="*/ 1213116 w 3060741"/>
                <a:gd name="connsiteY12" fmla="*/ 216752 h 863217"/>
                <a:gd name="connsiteX13" fmla="*/ 1284842 w 3060741"/>
                <a:gd name="connsiteY13" fmla="*/ 724 h 863217"/>
                <a:gd name="connsiteX14" fmla="*/ 1343722 w 3060741"/>
                <a:gd name="connsiteY14" fmla="*/ 202343 h 863217"/>
                <a:gd name="connsiteX15" fmla="*/ 1407801 w 3060741"/>
                <a:gd name="connsiteY15" fmla="*/ 139409 h 863217"/>
                <a:gd name="connsiteX16" fmla="*/ 1436935 w 3060741"/>
                <a:gd name="connsiteY16" fmla="*/ 342778 h 863217"/>
                <a:gd name="connsiteX17" fmla="*/ 1489774 w 3060741"/>
                <a:gd name="connsiteY17" fmla="*/ 318098 h 863217"/>
                <a:gd name="connsiteX18" fmla="*/ 1530760 w 3060741"/>
                <a:gd name="connsiteY18" fmla="*/ 438112 h 863217"/>
                <a:gd name="connsiteX19" fmla="*/ 1603136 w 3060741"/>
                <a:gd name="connsiteY19" fmla="*/ 428400 h 863217"/>
                <a:gd name="connsiteX20" fmla="*/ 1640911 w 3060741"/>
                <a:gd name="connsiteY20" fmla="*/ 576797 h 863217"/>
                <a:gd name="connsiteX21" fmla="*/ 1687021 w 3060741"/>
                <a:gd name="connsiteY21" fmla="*/ 558126 h 863217"/>
                <a:gd name="connsiteX22" fmla="*/ 1717593 w 3060741"/>
                <a:gd name="connsiteY22" fmla="*/ 665501 h 863217"/>
                <a:gd name="connsiteX23" fmla="*/ 1762158 w 3060741"/>
                <a:gd name="connsiteY23" fmla="*/ 613813 h 863217"/>
                <a:gd name="connsiteX24" fmla="*/ 1799734 w 3060741"/>
                <a:gd name="connsiteY24" fmla="*/ 814160 h 863217"/>
                <a:gd name="connsiteX25" fmla="*/ 1874021 w 3060741"/>
                <a:gd name="connsiteY25" fmla="*/ 672808 h 863217"/>
                <a:gd name="connsiteX26" fmla="*/ 1925254 w 3060741"/>
                <a:gd name="connsiteY26" fmla="*/ 811492 h 863217"/>
                <a:gd name="connsiteX27" fmla="*/ 1989295 w 3060741"/>
                <a:gd name="connsiteY27" fmla="*/ 715479 h 863217"/>
                <a:gd name="connsiteX28" fmla="*/ 2053337 w 3060741"/>
                <a:gd name="connsiteY28" fmla="*/ 787489 h 863217"/>
                <a:gd name="connsiteX29" fmla="*/ 2202563 w 3060741"/>
                <a:gd name="connsiteY29" fmla="*/ 812994 h 863217"/>
                <a:gd name="connsiteX30" fmla="*/ 3060741 w 3060741"/>
                <a:gd name="connsiteY30" fmla="*/ 856012 h 863217"/>
                <a:gd name="connsiteX0" fmla="*/ 0 w 3060741"/>
                <a:gd name="connsiteY0" fmla="*/ 863217 h 863217"/>
                <a:gd name="connsiteX1" fmla="*/ 545433 w 3060741"/>
                <a:gd name="connsiteY1" fmla="*/ 822785 h 863217"/>
                <a:gd name="connsiteX2" fmla="*/ 654676 w 3060741"/>
                <a:gd name="connsiteY2" fmla="*/ 744818 h 863217"/>
                <a:gd name="connsiteX3" fmla="*/ 739211 w 3060741"/>
                <a:gd name="connsiteY3" fmla="*/ 790157 h 863217"/>
                <a:gd name="connsiteX4" fmla="*/ 808375 w 3060741"/>
                <a:gd name="connsiteY4" fmla="*/ 571463 h 863217"/>
                <a:gd name="connsiteX5" fmla="*/ 882663 w 3060741"/>
                <a:gd name="connsiteY5" fmla="*/ 627470 h 863217"/>
                <a:gd name="connsiteX6" fmla="*/ 933744 w 3060741"/>
                <a:gd name="connsiteY6" fmla="*/ 400098 h 863217"/>
                <a:gd name="connsiteX7" fmla="*/ 992814 w 3060741"/>
                <a:gd name="connsiteY7" fmla="*/ 520790 h 863217"/>
                <a:gd name="connsiteX8" fmla="*/ 1023553 w 3060741"/>
                <a:gd name="connsiteY8" fmla="*/ 275426 h 863217"/>
                <a:gd name="connsiteX9" fmla="*/ 1079911 w 3060741"/>
                <a:gd name="connsiteY9" fmla="*/ 294095 h 863217"/>
                <a:gd name="connsiteX10" fmla="*/ 1118373 w 3060741"/>
                <a:gd name="connsiteY10" fmla="*/ 235938 h 863217"/>
                <a:gd name="connsiteX11" fmla="*/ 1172091 w 3060741"/>
                <a:gd name="connsiteY11" fmla="*/ 51847 h 863217"/>
                <a:gd name="connsiteX12" fmla="*/ 1213116 w 3060741"/>
                <a:gd name="connsiteY12" fmla="*/ 216752 h 863217"/>
                <a:gd name="connsiteX13" fmla="*/ 1284842 w 3060741"/>
                <a:gd name="connsiteY13" fmla="*/ 724 h 863217"/>
                <a:gd name="connsiteX14" fmla="*/ 1343722 w 3060741"/>
                <a:gd name="connsiteY14" fmla="*/ 202343 h 863217"/>
                <a:gd name="connsiteX15" fmla="*/ 1407801 w 3060741"/>
                <a:gd name="connsiteY15" fmla="*/ 139409 h 863217"/>
                <a:gd name="connsiteX16" fmla="*/ 1436935 w 3060741"/>
                <a:gd name="connsiteY16" fmla="*/ 342778 h 863217"/>
                <a:gd name="connsiteX17" fmla="*/ 1489774 w 3060741"/>
                <a:gd name="connsiteY17" fmla="*/ 318098 h 863217"/>
                <a:gd name="connsiteX18" fmla="*/ 1530760 w 3060741"/>
                <a:gd name="connsiteY18" fmla="*/ 438112 h 863217"/>
                <a:gd name="connsiteX19" fmla="*/ 1603136 w 3060741"/>
                <a:gd name="connsiteY19" fmla="*/ 428400 h 863217"/>
                <a:gd name="connsiteX20" fmla="*/ 1640911 w 3060741"/>
                <a:gd name="connsiteY20" fmla="*/ 576797 h 863217"/>
                <a:gd name="connsiteX21" fmla="*/ 1687021 w 3060741"/>
                <a:gd name="connsiteY21" fmla="*/ 558126 h 863217"/>
                <a:gd name="connsiteX22" fmla="*/ 1717593 w 3060741"/>
                <a:gd name="connsiteY22" fmla="*/ 665501 h 863217"/>
                <a:gd name="connsiteX23" fmla="*/ 1762158 w 3060741"/>
                <a:gd name="connsiteY23" fmla="*/ 613813 h 863217"/>
                <a:gd name="connsiteX24" fmla="*/ 1816026 w 3060741"/>
                <a:gd name="connsiteY24" fmla="*/ 751162 h 863217"/>
                <a:gd name="connsiteX25" fmla="*/ 1874021 w 3060741"/>
                <a:gd name="connsiteY25" fmla="*/ 672808 h 863217"/>
                <a:gd name="connsiteX26" fmla="*/ 1925254 w 3060741"/>
                <a:gd name="connsiteY26" fmla="*/ 811492 h 863217"/>
                <a:gd name="connsiteX27" fmla="*/ 1989295 w 3060741"/>
                <a:gd name="connsiteY27" fmla="*/ 715479 h 863217"/>
                <a:gd name="connsiteX28" fmla="*/ 2053337 w 3060741"/>
                <a:gd name="connsiteY28" fmla="*/ 787489 h 863217"/>
                <a:gd name="connsiteX29" fmla="*/ 2202563 w 3060741"/>
                <a:gd name="connsiteY29" fmla="*/ 812994 h 863217"/>
                <a:gd name="connsiteX30" fmla="*/ 3060741 w 3060741"/>
                <a:gd name="connsiteY30" fmla="*/ 856012 h 863217"/>
                <a:gd name="connsiteX0" fmla="*/ 0 w 3060741"/>
                <a:gd name="connsiteY0" fmla="*/ 811420 h 811420"/>
                <a:gd name="connsiteX1" fmla="*/ 545433 w 3060741"/>
                <a:gd name="connsiteY1" fmla="*/ 770988 h 811420"/>
                <a:gd name="connsiteX2" fmla="*/ 654676 w 3060741"/>
                <a:gd name="connsiteY2" fmla="*/ 693021 h 811420"/>
                <a:gd name="connsiteX3" fmla="*/ 739211 w 3060741"/>
                <a:gd name="connsiteY3" fmla="*/ 738360 h 811420"/>
                <a:gd name="connsiteX4" fmla="*/ 808375 w 3060741"/>
                <a:gd name="connsiteY4" fmla="*/ 519666 h 811420"/>
                <a:gd name="connsiteX5" fmla="*/ 882663 w 3060741"/>
                <a:gd name="connsiteY5" fmla="*/ 575673 h 811420"/>
                <a:gd name="connsiteX6" fmla="*/ 933744 w 3060741"/>
                <a:gd name="connsiteY6" fmla="*/ 348301 h 811420"/>
                <a:gd name="connsiteX7" fmla="*/ 992814 w 3060741"/>
                <a:gd name="connsiteY7" fmla="*/ 468993 h 811420"/>
                <a:gd name="connsiteX8" fmla="*/ 1023553 w 3060741"/>
                <a:gd name="connsiteY8" fmla="*/ 223629 h 811420"/>
                <a:gd name="connsiteX9" fmla="*/ 1079911 w 3060741"/>
                <a:gd name="connsiteY9" fmla="*/ 242298 h 811420"/>
                <a:gd name="connsiteX10" fmla="*/ 1118373 w 3060741"/>
                <a:gd name="connsiteY10" fmla="*/ 184141 h 811420"/>
                <a:gd name="connsiteX11" fmla="*/ 1172091 w 3060741"/>
                <a:gd name="connsiteY11" fmla="*/ 50 h 811420"/>
                <a:gd name="connsiteX12" fmla="*/ 1213116 w 3060741"/>
                <a:gd name="connsiteY12" fmla="*/ 164955 h 811420"/>
                <a:gd name="connsiteX13" fmla="*/ 1284842 w 3060741"/>
                <a:gd name="connsiteY13" fmla="*/ 89035 h 811420"/>
                <a:gd name="connsiteX14" fmla="*/ 1343722 w 3060741"/>
                <a:gd name="connsiteY14" fmla="*/ 150546 h 811420"/>
                <a:gd name="connsiteX15" fmla="*/ 1407801 w 3060741"/>
                <a:gd name="connsiteY15" fmla="*/ 87612 h 811420"/>
                <a:gd name="connsiteX16" fmla="*/ 1436935 w 3060741"/>
                <a:gd name="connsiteY16" fmla="*/ 290981 h 811420"/>
                <a:gd name="connsiteX17" fmla="*/ 1489774 w 3060741"/>
                <a:gd name="connsiteY17" fmla="*/ 266301 h 811420"/>
                <a:gd name="connsiteX18" fmla="*/ 1530760 w 3060741"/>
                <a:gd name="connsiteY18" fmla="*/ 386315 h 811420"/>
                <a:gd name="connsiteX19" fmla="*/ 1603136 w 3060741"/>
                <a:gd name="connsiteY19" fmla="*/ 376603 h 811420"/>
                <a:gd name="connsiteX20" fmla="*/ 1640911 w 3060741"/>
                <a:gd name="connsiteY20" fmla="*/ 525000 h 811420"/>
                <a:gd name="connsiteX21" fmla="*/ 1687021 w 3060741"/>
                <a:gd name="connsiteY21" fmla="*/ 506329 h 811420"/>
                <a:gd name="connsiteX22" fmla="*/ 1717593 w 3060741"/>
                <a:gd name="connsiteY22" fmla="*/ 613704 h 811420"/>
                <a:gd name="connsiteX23" fmla="*/ 1762158 w 3060741"/>
                <a:gd name="connsiteY23" fmla="*/ 562016 h 811420"/>
                <a:gd name="connsiteX24" fmla="*/ 1816026 w 3060741"/>
                <a:gd name="connsiteY24" fmla="*/ 699365 h 811420"/>
                <a:gd name="connsiteX25" fmla="*/ 1874021 w 3060741"/>
                <a:gd name="connsiteY25" fmla="*/ 621011 h 811420"/>
                <a:gd name="connsiteX26" fmla="*/ 1925254 w 3060741"/>
                <a:gd name="connsiteY26" fmla="*/ 759695 h 811420"/>
                <a:gd name="connsiteX27" fmla="*/ 1989295 w 3060741"/>
                <a:gd name="connsiteY27" fmla="*/ 663682 h 811420"/>
                <a:gd name="connsiteX28" fmla="*/ 2053337 w 3060741"/>
                <a:gd name="connsiteY28" fmla="*/ 735692 h 811420"/>
                <a:gd name="connsiteX29" fmla="*/ 2202563 w 3060741"/>
                <a:gd name="connsiteY29" fmla="*/ 761197 h 811420"/>
                <a:gd name="connsiteX30" fmla="*/ 3060741 w 3060741"/>
                <a:gd name="connsiteY30" fmla="*/ 804215 h 811420"/>
                <a:gd name="connsiteX0" fmla="*/ 0 w 3060741"/>
                <a:gd name="connsiteY0" fmla="*/ 811420 h 811420"/>
                <a:gd name="connsiteX1" fmla="*/ 545433 w 3060741"/>
                <a:gd name="connsiteY1" fmla="*/ 770988 h 811420"/>
                <a:gd name="connsiteX2" fmla="*/ 654676 w 3060741"/>
                <a:gd name="connsiteY2" fmla="*/ 693021 h 811420"/>
                <a:gd name="connsiteX3" fmla="*/ 739211 w 3060741"/>
                <a:gd name="connsiteY3" fmla="*/ 738360 h 811420"/>
                <a:gd name="connsiteX4" fmla="*/ 808375 w 3060741"/>
                <a:gd name="connsiteY4" fmla="*/ 519666 h 811420"/>
                <a:gd name="connsiteX5" fmla="*/ 882663 w 3060741"/>
                <a:gd name="connsiteY5" fmla="*/ 575673 h 811420"/>
                <a:gd name="connsiteX6" fmla="*/ 933744 w 3060741"/>
                <a:gd name="connsiteY6" fmla="*/ 348301 h 811420"/>
                <a:gd name="connsiteX7" fmla="*/ 999897 w 3060741"/>
                <a:gd name="connsiteY7" fmla="*/ 380504 h 811420"/>
                <a:gd name="connsiteX8" fmla="*/ 1023553 w 3060741"/>
                <a:gd name="connsiteY8" fmla="*/ 223629 h 811420"/>
                <a:gd name="connsiteX9" fmla="*/ 1079911 w 3060741"/>
                <a:gd name="connsiteY9" fmla="*/ 242298 h 811420"/>
                <a:gd name="connsiteX10" fmla="*/ 1118373 w 3060741"/>
                <a:gd name="connsiteY10" fmla="*/ 184141 h 811420"/>
                <a:gd name="connsiteX11" fmla="*/ 1172091 w 3060741"/>
                <a:gd name="connsiteY11" fmla="*/ 50 h 811420"/>
                <a:gd name="connsiteX12" fmla="*/ 1213116 w 3060741"/>
                <a:gd name="connsiteY12" fmla="*/ 164955 h 811420"/>
                <a:gd name="connsiteX13" fmla="*/ 1284842 w 3060741"/>
                <a:gd name="connsiteY13" fmla="*/ 89035 h 811420"/>
                <a:gd name="connsiteX14" fmla="*/ 1343722 w 3060741"/>
                <a:gd name="connsiteY14" fmla="*/ 150546 h 811420"/>
                <a:gd name="connsiteX15" fmla="*/ 1407801 w 3060741"/>
                <a:gd name="connsiteY15" fmla="*/ 87612 h 811420"/>
                <a:gd name="connsiteX16" fmla="*/ 1436935 w 3060741"/>
                <a:gd name="connsiteY16" fmla="*/ 290981 h 811420"/>
                <a:gd name="connsiteX17" fmla="*/ 1489774 w 3060741"/>
                <a:gd name="connsiteY17" fmla="*/ 266301 h 811420"/>
                <a:gd name="connsiteX18" fmla="*/ 1530760 w 3060741"/>
                <a:gd name="connsiteY18" fmla="*/ 386315 h 811420"/>
                <a:gd name="connsiteX19" fmla="*/ 1603136 w 3060741"/>
                <a:gd name="connsiteY19" fmla="*/ 376603 h 811420"/>
                <a:gd name="connsiteX20" fmla="*/ 1640911 w 3060741"/>
                <a:gd name="connsiteY20" fmla="*/ 525000 h 811420"/>
                <a:gd name="connsiteX21" fmla="*/ 1687021 w 3060741"/>
                <a:gd name="connsiteY21" fmla="*/ 506329 h 811420"/>
                <a:gd name="connsiteX22" fmla="*/ 1717593 w 3060741"/>
                <a:gd name="connsiteY22" fmla="*/ 613704 h 811420"/>
                <a:gd name="connsiteX23" fmla="*/ 1762158 w 3060741"/>
                <a:gd name="connsiteY23" fmla="*/ 562016 h 811420"/>
                <a:gd name="connsiteX24" fmla="*/ 1816026 w 3060741"/>
                <a:gd name="connsiteY24" fmla="*/ 699365 h 811420"/>
                <a:gd name="connsiteX25" fmla="*/ 1874021 w 3060741"/>
                <a:gd name="connsiteY25" fmla="*/ 621011 h 811420"/>
                <a:gd name="connsiteX26" fmla="*/ 1925254 w 3060741"/>
                <a:gd name="connsiteY26" fmla="*/ 759695 h 811420"/>
                <a:gd name="connsiteX27" fmla="*/ 1989295 w 3060741"/>
                <a:gd name="connsiteY27" fmla="*/ 663682 h 811420"/>
                <a:gd name="connsiteX28" fmla="*/ 2053337 w 3060741"/>
                <a:gd name="connsiteY28" fmla="*/ 735692 h 811420"/>
                <a:gd name="connsiteX29" fmla="*/ 2202563 w 3060741"/>
                <a:gd name="connsiteY29" fmla="*/ 761197 h 811420"/>
                <a:gd name="connsiteX30" fmla="*/ 3060741 w 3060741"/>
                <a:gd name="connsiteY30" fmla="*/ 804215 h 811420"/>
                <a:gd name="connsiteX0" fmla="*/ 0 w 3060741"/>
                <a:gd name="connsiteY0" fmla="*/ 811420 h 811420"/>
                <a:gd name="connsiteX1" fmla="*/ 545433 w 3060741"/>
                <a:gd name="connsiteY1" fmla="*/ 770988 h 811420"/>
                <a:gd name="connsiteX2" fmla="*/ 654676 w 3060741"/>
                <a:gd name="connsiteY2" fmla="*/ 693021 h 811420"/>
                <a:gd name="connsiteX3" fmla="*/ 739211 w 3060741"/>
                <a:gd name="connsiteY3" fmla="*/ 738360 h 811420"/>
                <a:gd name="connsiteX4" fmla="*/ 815457 w 3060741"/>
                <a:gd name="connsiteY4" fmla="*/ 696645 h 811420"/>
                <a:gd name="connsiteX5" fmla="*/ 882663 w 3060741"/>
                <a:gd name="connsiteY5" fmla="*/ 575673 h 811420"/>
                <a:gd name="connsiteX6" fmla="*/ 933744 w 3060741"/>
                <a:gd name="connsiteY6" fmla="*/ 348301 h 811420"/>
                <a:gd name="connsiteX7" fmla="*/ 999897 w 3060741"/>
                <a:gd name="connsiteY7" fmla="*/ 380504 h 811420"/>
                <a:gd name="connsiteX8" fmla="*/ 1023553 w 3060741"/>
                <a:gd name="connsiteY8" fmla="*/ 223629 h 811420"/>
                <a:gd name="connsiteX9" fmla="*/ 1079911 w 3060741"/>
                <a:gd name="connsiteY9" fmla="*/ 242298 h 811420"/>
                <a:gd name="connsiteX10" fmla="*/ 1118373 w 3060741"/>
                <a:gd name="connsiteY10" fmla="*/ 184141 h 811420"/>
                <a:gd name="connsiteX11" fmla="*/ 1172091 w 3060741"/>
                <a:gd name="connsiteY11" fmla="*/ 50 h 811420"/>
                <a:gd name="connsiteX12" fmla="*/ 1213116 w 3060741"/>
                <a:gd name="connsiteY12" fmla="*/ 164955 h 811420"/>
                <a:gd name="connsiteX13" fmla="*/ 1284842 w 3060741"/>
                <a:gd name="connsiteY13" fmla="*/ 89035 h 811420"/>
                <a:gd name="connsiteX14" fmla="*/ 1343722 w 3060741"/>
                <a:gd name="connsiteY14" fmla="*/ 150546 h 811420"/>
                <a:gd name="connsiteX15" fmla="*/ 1407801 w 3060741"/>
                <a:gd name="connsiteY15" fmla="*/ 87612 h 811420"/>
                <a:gd name="connsiteX16" fmla="*/ 1436935 w 3060741"/>
                <a:gd name="connsiteY16" fmla="*/ 290981 h 811420"/>
                <a:gd name="connsiteX17" fmla="*/ 1489774 w 3060741"/>
                <a:gd name="connsiteY17" fmla="*/ 266301 h 811420"/>
                <a:gd name="connsiteX18" fmla="*/ 1530760 w 3060741"/>
                <a:gd name="connsiteY18" fmla="*/ 386315 h 811420"/>
                <a:gd name="connsiteX19" fmla="*/ 1603136 w 3060741"/>
                <a:gd name="connsiteY19" fmla="*/ 376603 h 811420"/>
                <a:gd name="connsiteX20" fmla="*/ 1640911 w 3060741"/>
                <a:gd name="connsiteY20" fmla="*/ 525000 h 811420"/>
                <a:gd name="connsiteX21" fmla="*/ 1687021 w 3060741"/>
                <a:gd name="connsiteY21" fmla="*/ 506329 h 811420"/>
                <a:gd name="connsiteX22" fmla="*/ 1717593 w 3060741"/>
                <a:gd name="connsiteY22" fmla="*/ 613704 h 811420"/>
                <a:gd name="connsiteX23" fmla="*/ 1762158 w 3060741"/>
                <a:gd name="connsiteY23" fmla="*/ 562016 h 811420"/>
                <a:gd name="connsiteX24" fmla="*/ 1816026 w 3060741"/>
                <a:gd name="connsiteY24" fmla="*/ 699365 h 811420"/>
                <a:gd name="connsiteX25" fmla="*/ 1874021 w 3060741"/>
                <a:gd name="connsiteY25" fmla="*/ 621011 h 811420"/>
                <a:gd name="connsiteX26" fmla="*/ 1925254 w 3060741"/>
                <a:gd name="connsiteY26" fmla="*/ 759695 h 811420"/>
                <a:gd name="connsiteX27" fmla="*/ 1989295 w 3060741"/>
                <a:gd name="connsiteY27" fmla="*/ 663682 h 811420"/>
                <a:gd name="connsiteX28" fmla="*/ 2053337 w 3060741"/>
                <a:gd name="connsiteY28" fmla="*/ 735692 h 811420"/>
                <a:gd name="connsiteX29" fmla="*/ 2202563 w 3060741"/>
                <a:gd name="connsiteY29" fmla="*/ 761197 h 811420"/>
                <a:gd name="connsiteX30" fmla="*/ 3060741 w 3060741"/>
                <a:gd name="connsiteY30" fmla="*/ 804215 h 811420"/>
                <a:gd name="connsiteX0" fmla="*/ 0 w 3060741"/>
                <a:gd name="connsiteY0" fmla="*/ 811420 h 811420"/>
                <a:gd name="connsiteX1" fmla="*/ 545433 w 3060741"/>
                <a:gd name="connsiteY1" fmla="*/ 770988 h 811420"/>
                <a:gd name="connsiteX2" fmla="*/ 654676 w 3060741"/>
                <a:gd name="connsiteY2" fmla="*/ 693021 h 811420"/>
                <a:gd name="connsiteX3" fmla="*/ 739211 w 3060741"/>
                <a:gd name="connsiteY3" fmla="*/ 738360 h 811420"/>
                <a:gd name="connsiteX4" fmla="*/ 815457 w 3060741"/>
                <a:gd name="connsiteY4" fmla="*/ 696645 h 811420"/>
                <a:gd name="connsiteX5" fmla="*/ 868497 w 3060741"/>
                <a:gd name="connsiteY5" fmla="*/ 376572 h 811420"/>
                <a:gd name="connsiteX6" fmla="*/ 933744 w 3060741"/>
                <a:gd name="connsiteY6" fmla="*/ 348301 h 811420"/>
                <a:gd name="connsiteX7" fmla="*/ 999897 w 3060741"/>
                <a:gd name="connsiteY7" fmla="*/ 380504 h 811420"/>
                <a:gd name="connsiteX8" fmla="*/ 1023553 w 3060741"/>
                <a:gd name="connsiteY8" fmla="*/ 223629 h 811420"/>
                <a:gd name="connsiteX9" fmla="*/ 1079911 w 3060741"/>
                <a:gd name="connsiteY9" fmla="*/ 242298 h 811420"/>
                <a:gd name="connsiteX10" fmla="*/ 1118373 w 3060741"/>
                <a:gd name="connsiteY10" fmla="*/ 184141 h 811420"/>
                <a:gd name="connsiteX11" fmla="*/ 1172091 w 3060741"/>
                <a:gd name="connsiteY11" fmla="*/ 50 h 811420"/>
                <a:gd name="connsiteX12" fmla="*/ 1213116 w 3060741"/>
                <a:gd name="connsiteY12" fmla="*/ 164955 h 811420"/>
                <a:gd name="connsiteX13" fmla="*/ 1284842 w 3060741"/>
                <a:gd name="connsiteY13" fmla="*/ 89035 h 811420"/>
                <a:gd name="connsiteX14" fmla="*/ 1343722 w 3060741"/>
                <a:gd name="connsiteY14" fmla="*/ 150546 h 811420"/>
                <a:gd name="connsiteX15" fmla="*/ 1407801 w 3060741"/>
                <a:gd name="connsiteY15" fmla="*/ 87612 h 811420"/>
                <a:gd name="connsiteX16" fmla="*/ 1436935 w 3060741"/>
                <a:gd name="connsiteY16" fmla="*/ 290981 h 811420"/>
                <a:gd name="connsiteX17" fmla="*/ 1489774 w 3060741"/>
                <a:gd name="connsiteY17" fmla="*/ 266301 h 811420"/>
                <a:gd name="connsiteX18" fmla="*/ 1530760 w 3060741"/>
                <a:gd name="connsiteY18" fmla="*/ 386315 h 811420"/>
                <a:gd name="connsiteX19" fmla="*/ 1603136 w 3060741"/>
                <a:gd name="connsiteY19" fmla="*/ 376603 h 811420"/>
                <a:gd name="connsiteX20" fmla="*/ 1640911 w 3060741"/>
                <a:gd name="connsiteY20" fmla="*/ 525000 h 811420"/>
                <a:gd name="connsiteX21" fmla="*/ 1687021 w 3060741"/>
                <a:gd name="connsiteY21" fmla="*/ 506329 h 811420"/>
                <a:gd name="connsiteX22" fmla="*/ 1717593 w 3060741"/>
                <a:gd name="connsiteY22" fmla="*/ 613704 h 811420"/>
                <a:gd name="connsiteX23" fmla="*/ 1762158 w 3060741"/>
                <a:gd name="connsiteY23" fmla="*/ 562016 h 811420"/>
                <a:gd name="connsiteX24" fmla="*/ 1816026 w 3060741"/>
                <a:gd name="connsiteY24" fmla="*/ 699365 h 811420"/>
                <a:gd name="connsiteX25" fmla="*/ 1874021 w 3060741"/>
                <a:gd name="connsiteY25" fmla="*/ 621011 h 811420"/>
                <a:gd name="connsiteX26" fmla="*/ 1925254 w 3060741"/>
                <a:gd name="connsiteY26" fmla="*/ 759695 h 811420"/>
                <a:gd name="connsiteX27" fmla="*/ 1989295 w 3060741"/>
                <a:gd name="connsiteY27" fmla="*/ 663682 h 811420"/>
                <a:gd name="connsiteX28" fmla="*/ 2053337 w 3060741"/>
                <a:gd name="connsiteY28" fmla="*/ 735692 h 811420"/>
                <a:gd name="connsiteX29" fmla="*/ 2202563 w 3060741"/>
                <a:gd name="connsiteY29" fmla="*/ 761197 h 811420"/>
                <a:gd name="connsiteX30" fmla="*/ 3060741 w 3060741"/>
                <a:gd name="connsiteY30" fmla="*/ 804215 h 811420"/>
                <a:gd name="connsiteX0" fmla="*/ 0 w 3060741"/>
                <a:gd name="connsiteY0" fmla="*/ 811420 h 811420"/>
                <a:gd name="connsiteX1" fmla="*/ 545433 w 3060741"/>
                <a:gd name="connsiteY1" fmla="*/ 770988 h 811420"/>
                <a:gd name="connsiteX2" fmla="*/ 654676 w 3060741"/>
                <a:gd name="connsiteY2" fmla="*/ 693021 h 811420"/>
                <a:gd name="connsiteX3" fmla="*/ 739211 w 3060741"/>
                <a:gd name="connsiteY3" fmla="*/ 738360 h 811420"/>
                <a:gd name="connsiteX4" fmla="*/ 815457 w 3060741"/>
                <a:gd name="connsiteY4" fmla="*/ 696645 h 811420"/>
                <a:gd name="connsiteX5" fmla="*/ 868497 w 3060741"/>
                <a:gd name="connsiteY5" fmla="*/ 376572 h 811420"/>
                <a:gd name="connsiteX6" fmla="*/ 933744 w 3060741"/>
                <a:gd name="connsiteY6" fmla="*/ 540027 h 811420"/>
                <a:gd name="connsiteX7" fmla="*/ 999897 w 3060741"/>
                <a:gd name="connsiteY7" fmla="*/ 380504 h 811420"/>
                <a:gd name="connsiteX8" fmla="*/ 1023553 w 3060741"/>
                <a:gd name="connsiteY8" fmla="*/ 223629 h 811420"/>
                <a:gd name="connsiteX9" fmla="*/ 1079911 w 3060741"/>
                <a:gd name="connsiteY9" fmla="*/ 242298 h 811420"/>
                <a:gd name="connsiteX10" fmla="*/ 1118373 w 3060741"/>
                <a:gd name="connsiteY10" fmla="*/ 184141 h 811420"/>
                <a:gd name="connsiteX11" fmla="*/ 1172091 w 3060741"/>
                <a:gd name="connsiteY11" fmla="*/ 50 h 811420"/>
                <a:gd name="connsiteX12" fmla="*/ 1213116 w 3060741"/>
                <a:gd name="connsiteY12" fmla="*/ 164955 h 811420"/>
                <a:gd name="connsiteX13" fmla="*/ 1284842 w 3060741"/>
                <a:gd name="connsiteY13" fmla="*/ 89035 h 811420"/>
                <a:gd name="connsiteX14" fmla="*/ 1343722 w 3060741"/>
                <a:gd name="connsiteY14" fmla="*/ 150546 h 811420"/>
                <a:gd name="connsiteX15" fmla="*/ 1407801 w 3060741"/>
                <a:gd name="connsiteY15" fmla="*/ 87612 h 811420"/>
                <a:gd name="connsiteX16" fmla="*/ 1436935 w 3060741"/>
                <a:gd name="connsiteY16" fmla="*/ 290981 h 811420"/>
                <a:gd name="connsiteX17" fmla="*/ 1489774 w 3060741"/>
                <a:gd name="connsiteY17" fmla="*/ 266301 h 811420"/>
                <a:gd name="connsiteX18" fmla="*/ 1530760 w 3060741"/>
                <a:gd name="connsiteY18" fmla="*/ 386315 h 811420"/>
                <a:gd name="connsiteX19" fmla="*/ 1603136 w 3060741"/>
                <a:gd name="connsiteY19" fmla="*/ 376603 h 811420"/>
                <a:gd name="connsiteX20" fmla="*/ 1640911 w 3060741"/>
                <a:gd name="connsiteY20" fmla="*/ 525000 h 811420"/>
                <a:gd name="connsiteX21" fmla="*/ 1687021 w 3060741"/>
                <a:gd name="connsiteY21" fmla="*/ 506329 h 811420"/>
                <a:gd name="connsiteX22" fmla="*/ 1717593 w 3060741"/>
                <a:gd name="connsiteY22" fmla="*/ 613704 h 811420"/>
                <a:gd name="connsiteX23" fmla="*/ 1762158 w 3060741"/>
                <a:gd name="connsiteY23" fmla="*/ 562016 h 811420"/>
                <a:gd name="connsiteX24" fmla="*/ 1816026 w 3060741"/>
                <a:gd name="connsiteY24" fmla="*/ 699365 h 811420"/>
                <a:gd name="connsiteX25" fmla="*/ 1874021 w 3060741"/>
                <a:gd name="connsiteY25" fmla="*/ 621011 h 811420"/>
                <a:gd name="connsiteX26" fmla="*/ 1925254 w 3060741"/>
                <a:gd name="connsiteY26" fmla="*/ 759695 h 811420"/>
                <a:gd name="connsiteX27" fmla="*/ 1989295 w 3060741"/>
                <a:gd name="connsiteY27" fmla="*/ 663682 h 811420"/>
                <a:gd name="connsiteX28" fmla="*/ 2053337 w 3060741"/>
                <a:gd name="connsiteY28" fmla="*/ 735692 h 811420"/>
                <a:gd name="connsiteX29" fmla="*/ 2202563 w 3060741"/>
                <a:gd name="connsiteY29" fmla="*/ 761197 h 811420"/>
                <a:gd name="connsiteX30" fmla="*/ 3060741 w 3060741"/>
                <a:gd name="connsiteY30" fmla="*/ 804215 h 811420"/>
                <a:gd name="connsiteX0" fmla="*/ 0 w 3060741"/>
                <a:gd name="connsiteY0" fmla="*/ 811420 h 811420"/>
                <a:gd name="connsiteX1" fmla="*/ 545433 w 3060741"/>
                <a:gd name="connsiteY1" fmla="*/ 770988 h 811420"/>
                <a:gd name="connsiteX2" fmla="*/ 654676 w 3060741"/>
                <a:gd name="connsiteY2" fmla="*/ 693021 h 811420"/>
                <a:gd name="connsiteX3" fmla="*/ 739211 w 3060741"/>
                <a:gd name="connsiteY3" fmla="*/ 738360 h 811420"/>
                <a:gd name="connsiteX4" fmla="*/ 815457 w 3060741"/>
                <a:gd name="connsiteY4" fmla="*/ 696645 h 811420"/>
                <a:gd name="connsiteX5" fmla="*/ 868497 w 3060741"/>
                <a:gd name="connsiteY5" fmla="*/ 376572 h 811420"/>
                <a:gd name="connsiteX6" fmla="*/ 933744 w 3060741"/>
                <a:gd name="connsiteY6" fmla="*/ 540027 h 811420"/>
                <a:gd name="connsiteX7" fmla="*/ 999897 w 3060741"/>
                <a:gd name="connsiteY7" fmla="*/ 380504 h 811420"/>
                <a:gd name="connsiteX8" fmla="*/ 1044801 w 3060741"/>
                <a:gd name="connsiteY8" fmla="*/ 422730 h 811420"/>
                <a:gd name="connsiteX9" fmla="*/ 1079911 w 3060741"/>
                <a:gd name="connsiteY9" fmla="*/ 242298 h 811420"/>
                <a:gd name="connsiteX10" fmla="*/ 1118373 w 3060741"/>
                <a:gd name="connsiteY10" fmla="*/ 184141 h 811420"/>
                <a:gd name="connsiteX11" fmla="*/ 1172091 w 3060741"/>
                <a:gd name="connsiteY11" fmla="*/ 50 h 811420"/>
                <a:gd name="connsiteX12" fmla="*/ 1213116 w 3060741"/>
                <a:gd name="connsiteY12" fmla="*/ 164955 h 811420"/>
                <a:gd name="connsiteX13" fmla="*/ 1284842 w 3060741"/>
                <a:gd name="connsiteY13" fmla="*/ 89035 h 811420"/>
                <a:gd name="connsiteX14" fmla="*/ 1343722 w 3060741"/>
                <a:gd name="connsiteY14" fmla="*/ 150546 h 811420"/>
                <a:gd name="connsiteX15" fmla="*/ 1407801 w 3060741"/>
                <a:gd name="connsiteY15" fmla="*/ 87612 h 811420"/>
                <a:gd name="connsiteX16" fmla="*/ 1436935 w 3060741"/>
                <a:gd name="connsiteY16" fmla="*/ 290981 h 811420"/>
                <a:gd name="connsiteX17" fmla="*/ 1489774 w 3060741"/>
                <a:gd name="connsiteY17" fmla="*/ 266301 h 811420"/>
                <a:gd name="connsiteX18" fmla="*/ 1530760 w 3060741"/>
                <a:gd name="connsiteY18" fmla="*/ 386315 h 811420"/>
                <a:gd name="connsiteX19" fmla="*/ 1603136 w 3060741"/>
                <a:gd name="connsiteY19" fmla="*/ 376603 h 811420"/>
                <a:gd name="connsiteX20" fmla="*/ 1640911 w 3060741"/>
                <a:gd name="connsiteY20" fmla="*/ 525000 h 811420"/>
                <a:gd name="connsiteX21" fmla="*/ 1687021 w 3060741"/>
                <a:gd name="connsiteY21" fmla="*/ 506329 h 811420"/>
                <a:gd name="connsiteX22" fmla="*/ 1717593 w 3060741"/>
                <a:gd name="connsiteY22" fmla="*/ 613704 h 811420"/>
                <a:gd name="connsiteX23" fmla="*/ 1762158 w 3060741"/>
                <a:gd name="connsiteY23" fmla="*/ 562016 h 811420"/>
                <a:gd name="connsiteX24" fmla="*/ 1816026 w 3060741"/>
                <a:gd name="connsiteY24" fmla="*/ 699365 h 811420"/>
                <a:gd name="connsiteX25" fmla="*/ 1874021 w 3060741"/>
                <a:gd name="connsiteY25" fmla="*/ 621011 h 811420"/>
                <a:gd name="connsiteX26" fmla="*/ 1925254 w 3060741"/>
                <a:gd name="connsiteY26" fmla="*/ 759695 h 811420"/>
                <a:gd name="connsiteX27" fmla="*/ 1989295 w 3060741"/>
                <a:gd name="connsiteY27" fmla="*/ 663682 h 811420"/>
                <a:gd name="connsiteX28" fmla="*/ 2053337 w 3060741"/>
                <a:gd name="connsiteY28" fmla="*/ 735692 h 811420"/>
                <a:gd name="connsiteX29" fmla="*/ 2202563 w 3060741"/>
                <a:gd name="connsiteY29" fmla="*/ 761197 h 811420"/>
                <a:gd name="connsiteX30" fmla="*/ 3060741 w 3060741"/>
                <a:gd name="connsiteY30" fmla="*/ 804215 h 811420"/>
                <a:gd name="connsiteX0" fmla="*/ 0 w 3060741"/>
                <a:gd name="connsiteY0" fmla="*/ 811420 h 811420"/>
                <a:gd name="connsiteX1" fmla="*/ 545433 w 3060741"/>
                <a:gd name="connsiteY1" fmla="*/ 770988 h 811420"/>
                <a:gd name="connsiteX2" fmla="*/ 654676 w 3060741"/>
                <a:gd name="connsiteY2" fmla="*/ 693021 h 811420"/>
                <a:gd name="connsiteX3" fmla="*/ 739211 w 3060741"/>
                <a:gd name="connsiteY3" fmla="*/ 738360 h 811420"/>
                <a:gd name="connsiteX4" fmla="*/ 815457 w 3060741"/>
                <a:gd name="connsiteY4" fmla="*/ 696645 h 811420"/>
                <a:gd name="connsiteX5" fmla="*/ 868497 w 3060741"/>
                <a:gd name="connsiteY5" fmla="*/ 376572 h 811420"/>
                <a:gd name="connsiteX6" fmla="*/ 933744 w 3060741"/>
                <a:gd name="connsiteY6" fmla="*/ 540027 h 811420"/>
                <a:gd name="connsiteX7" fmla="*/ 999897 w 3060741"/>
                <a:gd name="connsiteY7" fmla="*/ 380504 h 811420"/>
                <a:gd name="connsiteX8" fmla="*/ 1044801 w 3060741"/>
                <a:gd name="connsiteY8" fmla="*/ 422730 h 811420"/>
                <a:gd name="connsiteX9" fmla="*/ 1079911 w 3060741"/>
                <a:gd name="connsiteY9" fmla="*/ 242298 h 811420"/>
                <a:gd name="connsiteX10" fmla="*/ 1118373 w 3060741"/>
                <a:gd name="connsiteY10" fmla="*/ 184141 h 811420"/>
                <a:gd name="connsiteX11" fmla="*/ 1172091 w 3060741"/>
                <a:gd name="connsiteY11" fmla="*/ 50 h 811420"/>
                <a:gd name="connsiteX12" fmla="*/ 1213116 w 3060741"/>
                <a:gd name="connsiteY12" fmla="*/ 164955 h 811420"/>
                <a:gd name="connsiteX13" fmla="*/ 1284842 w 3060741"/>
                <a:gd name="connsiteY13" fmla="*/ 89035 h 811420"/>
                <a:gd name="connsiteX14" fmla="*/ 1343722 w 3060741"/>
                <a:gd name="connsiteY14" fmla="*/ 150546 h 811420"/>
                <a:gd name="connsiteX15" fmla="*/ 1407801 w 3060741"/>
                <a:gd name="connsiteY15" fmla="*/ 87612 h 811420"/>
                <a:gd name="connsiteX16" fmla="*/ 1436935 w 3060741"/>
                <a:gd name="connsiteY16" fmla="*/ 290981 h 811420"/>
                <a:gd name="connsiteX17" fmla="*/ 1489774 w 3060741"/>
                <a:gd name="connsiteY17" fmla="*/ 266301 h 811420"/>
                <a:gd name="connsiteX18" fmla="*/ 1530760 w 3060741"/>
                <a:gd name="connsiteY18" fmla="*/ 386315 h 811420"/>
                <a:gd name="connsiteX19" fmla="*/ 1603136 w 3060741"/>
                <a:gd name="connsiteY19" fmla="*/ 376603 h 811420"/>
                <a:gd name="connsiteX20" fmla="*/ 1640911 w 3060741"/>
                <a:gd name="connsiteY20" fmla="*/ 525000 h 811420"/>
                <a:gd name="connsiteX21" fmla="*/ 1687021 w 3060741"/>
                <a:gd name="connsiteY21" fmla="*/ 506329 h 811420"/>
                <a:gd name="connsiteX22" fmla="*/ 1717593 w 3060741"/>
                <a:gd name="connsiteY22" fmla="*/ 613704 h 811420"/>
                <a:gd name="connsiteX23" fmla="*/ 1762158 w 3060741"/>
                <a:gd name="connsiteY23" fmla="*/ 562016 h 811420"/>
                <a:gd name="connsiteX24" fmla="*/ 1816026 w 3060741"/>
                <a:gd name="connsiteY24" fmla="*/ 699365 h 811420"/>
                <a:gd name="connsiteX25" fmla="*/ 1874021 w 3060741"/>
                <a:gd name="connsiteY25" fmla="*/ 621011 h 811420"/>
                <a:gd name="connsiteX26" fmla="*/ 1925254 w 3060741"/>
                <a:gd name="connsiteY26" fmla="*/ 759695 h 811420"/>
                <a:gd name="connsiteX27" fmla="*/ 1984868 w 3060741"/>
                <a:gd name="connsiteY27" fmla="*/ 709769 h 811420"/>
                <a:gd name="connsiteX28" fmla="*/ 2053337 w 3060741"/>
                <a:gd name="connsiteY28" fmla="*/ 735692 h 811420"/>
                <a:gd name="connsiteX29" fmla="*/ 2202563 w 3060741"/>
                <a:gd name="connsiteY29" fmla="*/ 761197 h 811420"/>
                <a:gd name="connsiteX30" fmla="*/ 3060741 w 3060741"/>
                <a:gd name="connsiteY30" fmla="*/ 804215 h 811420"/>
                <a:gd name="connsiteX0" fmla="*/ 0 w 3060741"/>
                <a:gd name="connsiteY0" fmla="*/ 849835 h 849835"/>
                <a:gd name="connsiteX1" fmla="*/ 545433 w 3060741"/>
                <a:gd name="connsiteY1" fmla="*/ 809403 h 849835"/>
                <a:gd name="connsiteX2" fmla="*/ 654676 w 3060741"/>
                <a:gd name="connsiteY2" fmla="*/ 731436 h 849835"/>
                <a:gd name="connsiteX3" fmla="*/ 739211 w 3060741"/>
                <a:gd name="connsiteY3" fmla="*/ 776775 h 849835"/>
                <a:gd name="connsiteX4" fmla="*/ 815457 w 3060741"/>
                <a:gd name="connsiteY4" fmla="*/ 735060 h 849835"/>
                <a:gd name="connsiteX5" fmla="*/ 868497 w 3060741"/>
                <a:gd name="connsiteY5" fmla="*/ 414987 h 849835"/>
                <a:gd name="connsiteX6" fmla="*/ 933744 w 3060741"/>
                <a:gd name="connsiteY6" fmla="*/ 578442 h 849835"/>
                <a:gd name="connsiteX7" fmla="*/ 999897 w 3060741"/>
                <a:gd name="connsiteY7" fmla="*/ 418919 h 849835"/>
                <a:gd name="connsiteX8" fmla="*/ 1044801 w 3060741"/>
                <a:gd name="connsiteY8" fmla="*/ 461145 h 849835"/>
                <a:gd name="connsiteX9" fmla="*/ 1079911 w 3060741"/>
                <a:gd name="connsiteY9" fmla="*/ 280713 h 849835"/>
                <a:gd name="connsiteX10" fmla="*/ 1118373 w 3060741"/>
                <a:gd name="connsiteY10" fmla="*/ 222556 h 849835"/>
                <a:gd name="connsiteX11" fmla="*/ 1172091 w 3060741"/>
                <a:gd name="connsiteY11" fmla="*/ 38465 h 849835"/>
                <a:gd name="connsiteX12" fmla="*/ 1213116 w 3060741"/>
                <a:gd name="connsiteY12" fmla="*/ 203370 h 849835"/>
                <a:gd name="connsiteX13" fmla="*/ 1284842 w 3060741"/>
                <a:gd name="connsiteY13" fmla="*/ 127450 h 849835"/>
                <a:gd name="connsiteX14" fmla="*/ 1348149 w 3060741"/>
                <a:gd name="connsiteY14" fmla="*/ 0 h 849835"/>
                <a:gd name="connsiteX15" fmla="*/ 1407801 w 3060741"/>
                <a:gd name="connsiteY15" fmla="*/ 126027 h 849835"/>
                <a:gd name="connsiteX16" fmla="*/ 1436935 w 3060741"/>
                <a:gd name="connsiteY16" fmla="*/ 329396 h 849835"/>
                <a:gd name="connsiteX17" fmla="*/ 1489774 w 3060741"/>
                <a:gd name="connsiteY17" fmla="*/ 304716 h 849835"/>
                <a:gd name="connsiteX18" fmla="*/ 1530760 w 3060741"/>
                <a:gd name="connsiteY18" fmla="*/ 424730 h 849835"/>
                <a:gd name="connsiteX19" fmla="*/ 1603136 w 3060741"/>
                <a:gd name="connsiteY19" fmla="*/ 415018 h 849835"/>
                <a:gd name="connsiteX20" fmla="*/ 1640911 w 3060741"/>
                <a:gd name="connsiteY20" fmla="*/ 563415 h 849835"/>
                <a:gd name="connsiteX21" fmla="*/ 1687021 w 3060741"/>
                <a:gd name="connsiteY21" fmla="*/ 544744 h 849835"/>
                <a:gd name="connsiteX22" fmla="*/ 1717593 w 3060741"/>
                <a:gd name="connsiteY22" fmla="*/ 652119 h 849835"/>
                <a:gd name="connsiteX23" fmla="*/ 1762158 w 3060741"/>
                <a:gd name="connsiteY23" fmla="*/ 600431 h 849835"/>
                <a:gd name="connsiteX24" fmla="*/ 1816026 w 3060741"/>
                <a:gd name="connsiteY24" fmla="*/ 737780 h 849835"/>
                <a:gd name="connsiteX25" fmla="*/ 1874021 w 3060741"/>
                <a:gd name="connsiteY25" fmla="*/ 659426 h 849835"/>
                <a:gd name="connsiteX26" fmla="*/ 1925254 w 3060741"/>
                <a:gd name="connsiteY26" fmla="*/ 798110 h 849835"/>
                <a:gd name="connsiteX27" fmla="*/ 1984868 w 3060741"/>
                <a:gd name="connsiteY27" fmla="*/ 748184 h 849835"/>
                <a:gd name="connsiteX28" fmla="*/ 2053337 w 3060741"/>
                <a:gd name="connsiteY28" fmla="*/ 774107 h 849835"/>
                <a:gd name="connsiteX29" fmla="*/ 2202563 w 3060741"/>
                <a:gd name="connsiteY29" fmla="*/ 799612 h 849835"/>
                <a:gd name="connsiteX30" fmla="*/ 3060741 w 3060741"/>
                <a:gd name="connsiteY30" fmla="*/ 842630 h 849835"/>
                <a:gd name="connsiteX0" fmla="*/ 0 w 3060741"/>
                <a:gd name="connsiteY0" fmla="*/ 852773 h 852773"/>
                <a:gd name="connsiteX1" fmla="*/ 545433 w 3060741"/>
                <a:gd name="connsiteY1" fmla="*/ 812341 h 852773"/>
                <a:gd name="connsiteX2" fmla="*/ 654676 w 3060741"/>
                <a:gd name="connsiteY2" fmla="*/ 734374 h 852773"/>
                <a:gd name="connsiteX3" fmla="*/ 739211 w 3060741"/>
                <a:gd name="connsiteY3" fmla="*/ 779713 h 852773"/>
                <a:gd name="connsiteX4" fmla="*/ 815457 w 3060741"/>
                <a:gd name="connsiteY4" fmla="*/ 737998 h 852773"/>
                <a:gd name="connsiteX5" fmla="*/ 868497 w 3060741"/>
                <a:gd name="connsiteY5" fmla="*/ 417925 h 852773"/>
                <a:gd name="connsiteX6" fmla="*/ 933744 w 3060741"/>
                <a:gd name="connsiteY6" fmla="*/ 581380 h 852773"/>
                <a:gd name="connsiteX7" fmla="*/ 999897 w 3060741"/>
                <a:gd name="connsiteY7" fmla="*/ 421857 h 852773"/>
                <a:gd name="connsiteX8" fmla="*/ 1044801 w 3060741"/>
                <a:gd name="connsiteY8" fmla="*/ 464083 h 852773"/>
                <a:gd name="connsiteX9" fmla="*/ 1079911 w 3060741"/>
                <a:gd name="connsiteY9" fmla="*/ 283651 h 852773"/>
                <a:gd name="connsiteX10" fmla="*/ 1118373 w 3060741"/>
                <a:gd name="connsiteY10" fmla="*/ 225494 h 852773"/>
                <a:gd name="connsiteX11" fmla="*/ 1172091 w 3060741"/>
                <a:gd name="connsiteY11" fmla="*/ 41403 h 852773"/>
                <a:gd name="connsiteX12" fmla="*/ 1213116 w 3060741"/>
                <a:gd name="connsiteY12" fmla="*/ 206308 h 852773"/>
                <a:gd name="connsiteX13" fmla="*/ 1284842 w 3060741"/>
                <a:gd name="connsiteY13" fmla="*/ 130388 h 852773"/>
                <a:gd name="connsiteX14" fmla="*/ 1348149 w 3060741"/>
                <a:gd name="connsiteY14" fmla="*/ 2938 h 852773"/>
                <a:gd name="connsiteX15" fmla="*/ 1394520 w 3060741"/>
                <a:gd name="connsiteY15" fmla="*/ 267229 h 852773"/>
                <a:gd name="connsiteX16" fmla="*/ 1436935 w 3060741"/>
                <a:gd name="connsiteY16" fmla="*/ 332334 h 852773"/>
                <a:gd name="connsiteX17" fmla="*/ 1489774 w 3060741"/>
                <a:gd name="connsiteY17" fmla="*/ 307654 h 852773"/>
                <a:gd name="connsiteX18" fmla="*/ 1530760 w 3060741"/>
                <a:gd name="connsiteY18" fmla="*/ 427668 h 852773"/>
                <a:gd name="connsiteX19" fmla="*/ 1603136 w 3060741"/>
                <a:gd name="connsiteY19" fmla="*/ 417956 h 852773"/>
                <a:gd name="connsiteX20" fmla="*/ 1640911 w 3060741"/>
                <a:gd name="connsiteY20" fmla="*/ 566353 h 852773"/>
                <a:gd name="connsiteX21" fmla="*/ 1687021 w 3060741"/>
                <a:gd name="connsiteY21" fmla="*/ 547682 h 852773"/>
                <a:gd name="connsiteX22" fmla="*/ 1717593 w 3060741"/>
                <a:gd name="connsiteY22" fmla="*/ 655057 h 852773"/>
                <a:gd name="connsiteX23" fmla="*/ 1762158 w 3060741"/>
                <a:gd name="connsiteY23" fmla="*/ 603369 h 852773"/>
                <a:gd name="connsiteX24" fmla="*/ 1816026 w 3060741"/>
                <a:gd name="connsiteY24" fmla="*/ 740718 h 852773"/>
                <a:gd name="connsiteX25" fmla="*/ 1874021 w 3060741"/>
                <a:gd name="connsiteY25" fmla="*/ 662364 h 852773"/>
                <a:gd name="connsiteX26" fmla="*/ 1925254 w 3060741"/>
                <a:gd name="connsiteY26" fmla="*/ 801048 h 852773"/>
                <a:gd name="connsiteX27" fmla="*/ 1984868 w 3060741"/>
                <a:gd name="connsiteY27" fmla="*/ 751122 h 852773"/>
                <a:gd name="connsiteX28" fmla="*/ 2053337 w 3060741"/>
                <a:gd name="connsiteY28" fmla="*/ 777045 h 852773"/>
                <a:gd name="connsiteX29" fmla="*/ 2202563 w 3060741"/>
                <a:gd name="connsiteY29" fmla="*/ 802550 h 852773"/>
                <a:gd name="connsiteX30" fmla="*/ 3060741 w 3060741"/>
                <a:gd name="connsiteY30" fmla="*/ 845568 h 852773"/>
                <a:gd name="connsiteX0" fmla="*/ 0 w 3060741"/>
                <a:gd name="connsiteY0" fmla="*/ 852773 h 852773"/>
                <a:gd name="connsiteX1" fmla="*/ 545433 w 3060741"/>
                <a:gd name="connsiteY1" fmla="*/ 812341 h 852773"/>
                <a:gd name="connsiteX2" fmla="*/ 654676 w 3060741"/>
                <a:gd name="connsiteY2" fmla="*/ 734374 h 852773"/>
                <a:gd name="connsiteX3" fmla="*/ 739211 w 3060741"/>
                <a:gd name="connsiteY3" fmla="*/ 779713 h 852773"/>
                <a:gd name="connsiteX4" fmla="*/ 815457 w 3060741"/>
                <a:gd name="connsiteY4" fmla="*/ 737998 h 852773"/>
                <a:gd name="connsiteX5" fmla="*/ 868497 w 3060741"/>
                <a:gd name="connsiteY5" fmla="*/ 417925 h 852773"/>
                <a:gd name="connsiteX6" fmla="*/ 933744 w 3060741"/>
                <a:gd name="connsiteY6" fmla="*/ 581380 h 852773"/>
                <a:gd name="connsiteX7" fmla="*/ 999897 w 3060741"/>
                <a:gd name="connsiteY7" fmla="*/ 421857 h 852773"/>
                <a:gd name="connsiteX8" fmla="*/ 1044801 w 3060741"/>
                <a:gd name="connsiteY8" fmla="*/ 464083 h 852773"/>
                <a:gd name="connsiteX9" fmla="*/ 1079911 w 3060741"/>
                <a:gd name="connsiteY9" fmla="*/ 283651 h 852773"/>
                <a:gd name="connsiteX10" fmla="*/ 1118373 w 3060741"/>
                <a:gd name="connsiteY10" fmla="*/ 225494 h 852773"/>
                <a:gd name="connsiteX11" fmla="*/ 1172091 w 3060741"/>
                <a:gd name="connsiteY11" fmla="*/ 41403 h 852773"/>
                <a:gd name="connsiteX12" fmla="*/ 1213116 w 3060741"/>
                <a:gd name="connsiteY12" fmla="*/ 206308 h 852773"/>
                <a:gd name="connsiteX13" fmla="*/ 1284842 w 3060741"/>
                <a:gd name="connsiteY13" fmla="*/ 130388 h 852773"/>
                <a:gd name="connsiteX14" fmla="*/ 1348149 w 3060741"/>
                <a:gd name="connsiteY14" fmla="*/ 2938 h 852773"/>
                <a:gd name="connsiteX15" fmla="*/ 1394520 w 3060741"/>
                <a:gd name="connsiteY15" fmla="*/ 267229 h 852773"/>
                <a:gd name="connsiteX16" fmla="*/ 1441361 w 3060741"/>
                <a:gd name="connsiteY16" fmla="*/ 138765 h 852773"/>
                <a:gd name="connsiteX17" fmla="*/ 1489774 w 3060741"/>
                <a:gd name="connsiteY17" fmla="*/ 307654 h 852773"/>
                <a:gd name="connsiteX18" fmla="*/ 1530760 w 3060741"/>
                <a:gd name="connsiteY18" fmla="*/ 427668 h 852773"/>
                <a:gd name="connsiteX19" fmla="*/ 1603136 w 3060741"/>
                <a:gd name="connsiteY19" fmla="*/ 417956 h 852773"/>
                <a:gd name="connsiteX20" fmla="*/ 1640911 w 3060741"/>
                <a:gd name="connsiteY20" fmla="*/ 566353 h 852773"/>
                <a:gd name="connsiteX21" fmla="*/ 1687021 w 3060741"/>
                <a:gd name="connsiteY21" fmla="*/ 547682 h 852773"/>
                <a:gd name="connsiteX22" fmla="*/ 1717593 w 3060741"/>
                <a:gd name="connsiteY22" fmla="*/ 655057 h 852773"/>
                <a:gd name="connsiteX23" fmla="*/ 1762158 w 3060741"/>
                <a:gd name="connsiteY23" fmla="*/ 603369 h 852773"/>
                <a:gd name="connsiteX24" fmla="*/ 1816026 w 3060741"/>
                <a:gd name="connsiteY24" fmla="*/ 740718 h 852773"/>
                <a:gd name="connsiteX25" fmla="*/ 1874021 w 3060741"/>
                <a:gd name="connsiteY25" fmla="*/ 662364 h 852773"/>
                <a:gd name="connsiteX26" fmla="*/ 1925254 w 3060741"/>
                <a:gd name="connsiteY26" fmla="*/ 801048 h 852773"/>
                <a:gd name="connsiteX27" fmla="*/ 1984868 w 3060741"/>
                <a:gd name="connsiteY27" fmla="*/ 751122 h 852773"/>
                <a:gd name="connsiteX28" fmla="*/ 2053337 w 3060741"/>
                <a:gd name="connsiteY28" fmla="*/ 777045 h 852773"/>
                <a:gd name="connsiteX29" fmla="*/ 2202563 w 3060741"/>
                <a:gd name="connsiteY29" fmla="*/ 802550 h 852773"/>
                <a:gd name="connsiteX30" fmla="*/ 3060741 w 3060741"/>
                <a:gd name="connsiteY30" fmla="*/ 845568 h 852773"/>
                <a:gd name="connsiteX0" fmla="*/ 0 w 3060741"/>
                <a:gd name="connsiteY0" fmla="*/ 852773 h 852773"/>
                <a:gd name="connsiteX1" fmla="*/ 545433 w 3060741"/>
                <a:gd name="connsiteY1" fmla="*/ 812341 h 852773"/>
                <a:gd name="connsiteX2" fmla="*/ 654676 w 3060741"/>
                <a:gd name="connsiteY2" fmla="*/ 734374 h 852773"/>
                <a:gd name="connsiteX3" fmla="*/ 739211 w 3060741"/>
                <a:gd name="connsiteY3" fmla="*/ 779713 h 852773"/>
                <a:gd name="connsiteX4" fmla="*/ 815457 w 3060741"/>
                <a:gd name="connsiteY4" fmla="*/ 737998 h 852773"/>
                <a:gd name="connsiteX5" fmla="*/ 868497 w 3060741"/>
                <a:gd name="connsiteY5" fmla="*/ 417925 h 852773"/>
                <a:gd name="connsiteX6" fmla="*/ 933744 w 3060741"/>
                <a:gd name="connsiteY6" fmla="*/ 581380 h 852773"/>
                <a:gd name="connsiteX7" fmla="*/ 999897 w 3060741"/>
                <a:gd name="connsiteY7" fmla="*/ 421857 h 852773"/>
                <a:gd name="connsiteX8" fmla="*/ 1044801 w 3060741"/>
                <a:gd name="connsiteY8" fmla="*/ 464083 h 852773"/>
                <a:gd name="connsiteX9" fmla="*/ 1079911 w 3060741"/>
                <a:gd name="connsiteY9" fmla="*/ 283651 h 852773"/>
                <a:gd name="connsiteX10" fmla="*/ 1118373 w 3060741"/>
                <a:gd name="connsiteY10" fmla="*/ 225494 h 852773"/>
                <a:gd name="connsiteX11" fmla="*/ 1172091 w 3060741"/>
                <a:gd name="connsiteY11" fmla="*/ 41403 h 852773"/>
                <a:gd name="connsiteX12" fmla="*/ 1213116 w 3060741"/>
                <a:gd name="connsiteY12" fmla="*/ 206308 h 852773"/>
                <a:gd name="connsiteX13" fmla="*/ 1284842 w 3060741"/>
                <a:gd name="connsiteY13" fmla="*/ 130388 h 852773"/>
                <a:gd name="connsiteX14" fmla="*/ 1348149 w 3060741"/>
                <a:gd name="connsiteY14" fmla="*/ 2938 h 852773"/>
                <a:gd name="connsiteX15" fmla="*/ 1394520 w 3060741"/>
                <a:gd name="connsiteY15" fmla="*/ 267229 h 852773"/>
                <a:gd name="connsiteX16" fmla="*/ 1441361 w 3060741"/>
                <a:gd name="connsiteY16" fmla="*/ 138765 h 852773"/>
                <a:gd name="connsiteX17" fmla="*/ 1489774 w 3060741"/>
                <a:gd name="connsiteY17" fmla="*/ 307654 h 852773"/>
                <a:gd name="connsiteX18" fmla="*/ 1570601 w 3060741"/>
                <a:gd name="connsiteY18" fmla="*/ 307837 h 852773"/>
                <a:gd name="connsiteX19" fmla="*/ 1603136 w 3060741"/>
                <a:gd name="connsiteY19" fmla="*/ 417956 h 852773"/>
                <a:gd name="connsiteX20" fmla="*/ 1640911 w 3060741"/>
                <a:gd name="connsiteY20" fmla="*/ 566353 h 852773"/>
                <a:gd name="connsiteX21" fmla="*/ 1687021 w 3060741"/>
                <a:gd name="connsiteY21" fmla="*/ 547682 h 852773"/>
                <a:gd name="connsiteX22" fmla="*/ 1717593 w 3060741"/>
                <a:gd name="connsiteY22" fmla="*/ 655057 h 852773"/>
                <a:gd name="connsiteX23" fmla="*/ 1762158 w 3060741"/>
                <a:gd name="connsiteY23" fmla="*/ 603369 h 852773"/>
                <a:gd name="connsiteX24" fmla="*/ 1816026 w 3060741"/>
                <a:gd name="connsiteY24" fmla="*/ 740718 h 852773"/>
                <a:gd name="connsiteX25" fmla="*/ 1874021 w 3060741"/>
                <a:gd name="connsiteY25" fmla="*/ 662364 h 852773"/>
                <a:gd name="connsiteX26" fmla="*/ 1925254 w 3060741"/>
                <a:gd name="connsiteY26" fmla="*/ 801048 h 852773"/>
                <a:gd name="connsiteX27" fmla="*/ 1984868 w 3060741"/>
                <a:gd name="connsiteY27" fmla="*/ 751122 h 852773"/>
                <a:gd name="connsiteX28" fmla="*/ 2053337 w 3060741"/>
                <a:gd name="connsiteY28" fmla="*/ 777045 h 852773"/>
                <a:gd name="connsiteX29" fmla="*/ 2202563 w 3060741"/>
                <a:gd name="connsiteY29" fmla="*/ 802550 h 852773"/>
                <a:gd name="connsiteX30" fmla="*/ 3060741 w 3060741"/>
                <a:gd name="connsiteY30" fmla="*/ 845568 h 852773"/>
                <a:gd name="connsiteX0" fmla="*/ 0 w 3060741"/>
                <a:gd name="connsiteY0" fmla="*/ 852773 h 852773"/>
                <a:gd name="connsiteX1" fmla="*/ 545433 w 3060741"/>
                <a:gd name="connsiteY1" fmla="*/ 812341 h 852773"/>
                <a:gd name="connsiteX2" fmla="*/ 654676 w 3060741"/>
                <a:gd name="connsiteY2" fmla="*/ 734374 h 852773"/>
                <a:gd name="connsiteX3" fmla="*/ 739211 w 3060741"/>
                <a:gd name="connsiteY3" fmla="*/ 779713 h 852773"/>
                <a:gd name="connsiteX4" fmla="*/ 815457 w 3060741"/>
                <a:gd name="connsiteY4" fmla="*/ 737998 h 852773"/>
                <a:gd name="connsiteX5" fmla="*/ 868497 w 3060741"/>
                <a:gd name="connsiteY5" fmla="*/ 417925 h 852773"/>
                <a:gd name="connsiteX6" fmla="*/ 933744 w 3060741"/>
                <a:gd name="connsiteY6" fmla="*/ 581380 h 852773"/>
                <a:gd name="connsiteX7" fmla="*/ 999897 w 3060741"/>
                <a:gd name="connsiteY7" fmla="*/ 421857 h 852773"/>
                <a:gd name="connsiteX8" fmla="*/ 1044801 w 3060741"/>
                <a:gd name="connsiteY8" fmla="*/ 464083 h 852773"/>
                <a:gd name="connsiteX9" fmla="*/ 1079911 w 3060741"/>
                <a:gd name="connsiteY9" fmla="*/ 283651 h 852773"/>
                <a:gd name="connsiteX10" fmla="*/ 1118373 w 3060741"/>
                <a:gd name="connsiteY10" fmla="*/ 225494 h 852773"/>
                <a:gd name="connsiteX11" fmla="*/ 1172091 w 3060741"/>
                <a:gd name="connsiteY11" fmla="*/ 41403 h 852773"/>
                <a:gd name="connsiteX12" fmla="*/ 1213116 w 3060741"/>
                <a:gd name="connsiteY12" fmla="*/ 206308 h 852773"/>
                <a:gd name="connsiteX13" fmla="*/ 1284842 w 3060741"/>
                <a:gd name="connsiteY13" fmla="*/ 130388 h 852773"/>
                <a:gd name="connsiteX14" fmla="*/ 1348149 w 3060741"/>
                <a:gd name="connsiteY14" fmla="*/ 2938 h 852773"/>
                <a:gd name="connsiteX15" fmla="*/ 1394520 w 3060741"/>
                <a:gd name="connsiteY15" fmla="*/ 267229 h 852773"/>
                <a:gd name="connsiteX16" fmla="*/ 1441361 w 3060741"/>
                <a:gd name="connsiteY16" fmla="*/ 138765 h 852773"/>
                <a:gd name="connsiteX17" fmla="*/ 1489774 w 3060741"/>
                <a:gd name="connsiteY17" fmla="*/ 307654 h 852773"/>
                <a:gd name="connsiteX18" fmla="*/ 1570601 w 3060741"/>
                <a:gd name="connsiteY18" fmla="*/ 307837 h 852773"/>
                <a:gd name="connsiteX19" fmla="*/ 1603136 w 3060741"/>
                <a:gd name="connsiteY19" fmla="*/ 491697 h 852773"/>
                <a:gd name="connsiteX20" fmla="*/ 1640911 w 3060741"/>
                <a:gd name="connsiteY20" fmla="*/ 566353 h 852773"/>
                <a:gd name="connsiteX21" fmla="*/ 1687021 w 3060741"/>
                <a:gd name="connsiteY21" fmla="*/ 547682 h 852773"/>
                <a:gd name="connsiteX22" fmla="*/ 1717593 w 3060741"/>
                <a:gd name="connsiteY22" fmla="*/ 655057 h 852773"/>
                <a:gd name="connsiteX23" fmla="*/ 1762158 w 3060741"/>
                <a:gd name="connsiteY23" fmla="*/ 603369 h 852773"/>
                <a:gd name="connsiteX24" fmla="*/ 1816026 w 3060741"/>
                <a:gd name="connsiteY24" fmla="*/ 740718 h 852773"/>
                <a:gd name="connsiteX25" fmla="*/ 1874021 w 3060741"/>
                <a:gd name="connsiteY25" fmla="*/ 662364 h 852773"/>
                <a:gd name="connsiteX26" fmla="*/ 1925254 w 3060741"/>
                <a:gd name="connsiteY26" fmla="*/ 801048 h 852773"/>
                <a:gd name="connsiteX27" fmla="*/ 1984868 w 3060741"/>
                <a:gd name="connsiteY27" fmla="*/ 751122 h 852773"/>
                <a:gd name="connsiteX28" fmla="*/ 2053337 w 3060741"/>
                <a:gd name="connsiteY28" fmla="*/ 777045 h 852773"/>
                <a:gd name="connsiteX29" fmla="*/ 2202563 w 3060741"/>
                <a:gd name="connsiteY29" fmla="*/ 802550 h 852773"/>
                <a:gd name="connsiteX30" fmla="*/ 3060741 w 3060741"/>
                <a:gd name="connsiteY30" fmla="*/ 845568 h 852773"/>
                <a:gd name="connsiteX0" fmla="*/ 0 w 3060741"/>
                <a:gd name="connsiteY0" fmla="*/ 852773 h 852773"/>
                <a:gd name="connsiteX1" fmla="*/ 545433 w 3060741"/>
                <a:gd name="connsiteY1" fmla="*/ 812341 h 852773"/>
                <a:gd name="connsiteX2" fmla="*/ 654676 w 3060741"/>
                <a:gd name="connsiteY2" fmla="*/ 734374 h 852773"/>
                <a:gd name="connsiteX3" fmla="*/ 739211 w 3060741"/>
                <a:gd name="connsiteY3" fmla="*/ 779713 h 852773"/>
                <a:gd name="connsiteX4" fmla="*/ 815457 w 3060741"/>
                <a:gd name="connsiteY4" fmla="*/ 737998 h 852773"/>
                <a:gd name="connsiteX5" fmla="*/ 868497 w 3060741"/>
                <a:gd name="connsiteY5" fmla="*/ 417925 h 852773"/>
                <a:gd name="connsiteX6" fmla="*/ 933744 w 3060741"/>
                <a:gd name="connsiteY6" fmla="*/ 581380 h 852773"/>
                <a:gd name="connsiteX7" fmla="*/ 999897 w 3060741"/>
                <a:gd name="connsiteY7" fmla="*/ 421857 h 852773"/>
                <a:gd name="connsiteX8" fmla="*/ 1044801 w 3060741"/>
                <a:gd name="connsiteY8" fmla="*/ 464083 h 852773"/>
                <a:gd name="connsiteX9" fmla="*/ 1079911 w 3060741"/>
                <a:gd name="connsiteY9" fmla="*/ 283651 h 852773"/>
                <a:gd name="connsiteX10" fmla="*/ 1118373 w 3060741"/>
                <a:gd name="connsiteY10" fmla="*/ 225494 h 852773"/>
                <a:gd name="connsiteX11" fmla="*/ 1172091 w 3060741"/>
                <a:gd name="connsiteY11" fmla="*/ 41403 h 852773"/>
                <a:gd name="connsiteX12" fmla="*/ 1213116 w 3060741"/>
                <a:gd name="connsiteY12" fmla="*/ 206308 h 852773"/>
                <a:gd name="connsiteX13" fmla="*/ 1284842 w 3060741"/>
                <a:gd name="connsiteY13" fmla="*/ 130388 h 852773"/>
                <a:gd name="connsiteX14" fmla="*/ 1348149 w 3060741"/>
                <a:gd name="connsiteY14" fmla="*/ 2938 h 852773"/>
                <a:gd name="connsiteX15" fmla="*/ 1394520 w 3060741"/>
                <a:gd name="connsiteY15" fmla="*/ 267229 h 852773"/>
                <a:gd name="connsiteX16" fmla="*/ 1441361 w 3060741"/>
                <a:gd name="connsiteY16" fmla="*/ 138765 h 852773"/>
                <a:gd name="connsiteX17" fmla="*/ 1489774 w 3060741"/>
                <a:gd name="connsiteY17" fmla="*/ 307654 h 852773"/>
                <a:gd name="connsiteX18" fmla="*/ 1570601 w 3060741"/>
                <a:gd name="connsiteY18" fmla="*/ 307837 h 852773"/>
                <a:gd name="connsiteX19" fmla="*/ 1603136 w 3060741"/>
                <a:gd name="connsiteY19" fmla="*/ 491697 h 852773"/>
                <a:gd name="connsiteX20" fmla="*/ 1654190 w 3060741"/>
                <a:gd name="connsiteY20" fmla="*/ 497223 h 852773"/>
                <a:gd name="connsiteX21" fmla="*/ 1687021 w 3060741"/>
                <a:gd name="connsiteY21" fmla="*/ 547682 h 852773"/>
                <a:gd name="connsiteX22" fmla="*/ 1717593 w 3060741"/>
                <a:gd name="connsiteY22" fmla="*/ 655057 h 852773"/>
                <a:gd name="connsiteX23" fmla="*/ 1762158 w 3060741"/>
                <a:gd name="connsiteY23" fmla="*/ 603369 h 852773"/>
                <a:gd name="connsiteX24" fmla="*/ 1816026 w 3060741"/>
                <a:gd name="connsiteY24" fmla="*/ 740718 h 852773"/>
                <a:gd name="connsiteX25" fmla="*/ 1874021 w 3060741"/>
                <a:gd name="connsiteY25" fmla="*/ 662364 h 852773"/>
                <a:gd name="connsiteX26" fmla="*/ 1925254 w 3060741"/>
                <a:gd name="connsiteY26" fmla="*/ 801048 h 852773"/>
                <a:gd name="connsiteX27" fmla="*/ 1984868 w 3060741"/>
                <a:gd name="connsiteY27" fmla="*/ 751122 h 852773"/>
                <a:gd name="connsiteX28" fmla="*/ 2053337 w 3060741"/>
                <a:gd name="connsiteY28" fmla="*/ 777045 h 852773"/>
                <a:gd name="connsiteX29" fmla="*/ 2202563 w 3060741"/>
                <a:gd name="connsiteY29" fmla="*/ 802550 h 852773"/>
                <a:gd name="connsiteX30" fmla="*/ 3060741 w 3060741"/>
                <a:gd name="connsiteY30" fmla="*/ 845568 h 852773"/>
                <a:gd name="connsiteX0" fmla="*/ 0 w 3060741"/>
                <a:gd name="connsiteY0" fmla="*/ 852773 h 852773"/>
                <a:gd name="connsiteX1" fmla="*/ 545433 w 3060741"/>
                <a:gd name="connsiteY1" fmla="*/ 812341 h 852773"/>
                <a:gd name="connsiteX2" fmla="*/ 654676 w 3060741"/>
                <a:gd name="connsiteY2" fmla="*/ 734374 h 852773"/>
                <a:gd name="connsiteX3" fmla="*/ 739211 w 3060741"/>
                <a:gd name="connsiteY3" fmla="*/ 779713 h 852773"/>
                <a:gd name="connsiteX4" fmla="*/ 815457 w 3060741"/>
                <a:gd name="connsiteY4" fmla="*/ 737998 h 852773"/>
                <a:gd name="connsiteX5" fmla="*/ 868497 w 3060741"/>
                <a:gd name="connsiteY5" fmla="*/ 417925 h 852773"/>
                <a:gd name="connsiteX6" fmla="*/ 933744 w 3060741"/>
                <a:gd name="connsiteY6" fmla="*/ 581380 h 852773"/>
                <a:gd name="connsiteX7" fmla="*/ 999897 w 3060741"/>
                <a:gd name="connsiteY7" fmla="*/ 421857 h 852773"/>
                <a:gd name="connsiteX8" fmla="*/ 1044801 w 3060741"/>
                <a:gd name="connsiteY8" fmla="*/ 464083 h 852773"/>
                <a:gd name="connsiteX9" fmla="*/ 1079911 w 3060741"/>
                <a:gd name="connsiteY9" fmla="*/ 283651 h 852773"/>
                <a:gd name="connsiteX10" fmla="*/ 1118373 w 3060741"/>
                <a:gd name="connsiteY10" fmla="*/ 225494 h 852773"/>
                <a:gd name="connsiteX11" fmla="*/ 1172091 w 3060741"/>
                <a:gd name="connsiteY11" fmla="*/ 41403 h 852773"/>
                <a:gd name="connsiteX12" fmla="*/ 1213116 w 3060741"/>
                <a:gd name="connsiteY12" fmla="*/ 206308 h 852773"/>
                <a:gd name="connsiteX13" fmla="*/ 1284842 w 3060741"/>
                <a:gd name="connsiteY13" fmla="*/ 130388 h 852773"/>
                <a:gd name="connsiteX14" fmla="*/ 1348149 w 3060741"/>
                <a:gd name="connsiteY14" fmla="*/ 2938 h 852773"/>
                <a:gd name="connsiteX15" fmla="*/ 1394520 w 3060741"/>
                <a:gd name="connsiteY15" fmla="*/ 267229 h 852773"/>
                <a:gd name="connsiteX16" fmla="*/ 1441361 w 3060741"/>
                <a:gd name="connsiteY16" fmla="*/ 138765 h 852773"/>
                <a:gd name="connsiteX17" fmla="*/ 1489774 w 3060741"/>
                <a:gd name="connsiteY17" fmla="*/ 307654 h 852773"/>
                <a:gd name="connsiteX18" fmla="*/ 1570601 w 3060741"/>
                <a:gd name="connsiteY18" fmla="*/ 307837 h 852773"/>
                <a:gd name="connsiteX19" fmla="*/ 1603136 w 3060741"/>
                <a:gd name="connsiteY19" fmla="*/ 491697 h 852773"/>
                <a:gd name="connsiteX20" fmla="*/ 1654190 w 3060741"/>
                <a:gd name="connsiteY20" fmla="*/ 497223 h 852773"/>
                <a:gd name="connsiteX21" fmla="*/ 1687021 w 3060741"/>
                <a:gd name="connsiteY21" fmla="*/ 547682 h 852773"/>
                <a:gd name="connsiteX22" fmla="*/ 1730874 w 3060741"/>
                <a:gd name="connsiteY22" fmla="*/ 498357 h 852773"/>
                <a:gd name="connsiteX23" fmla="*/ 1762158 w 3060741"/>
                <a:gd name="connsiteY23" fmla="*/ 603369 h 852773"/>
                <a:gd name="connsiteX24" fmla="*/ 1816026 w 3060741"/>
                <a:gd name="connsiteY24" fmla="*/ 740718 h 852773"/>
                <a:gd name="connsiteX25" fmla="*/ 1874021 w 3060741"/>
                <a:gd name="connsiteY25" fmla="*/ 662364 h 852773"/>
                <a:gd name="connsiteX26" fmla="*/ 1925254 w 3060741"/>
                <a:gd name="connsiteY26" fmla="*/ 801048 h 852773"/>
                <a:gd name="connsiteX27" fmla="*/ 1984868 w 3060741"/>
                <a:gd name="connsiteY27" fmla="*/ 751122 h 852773"/>
                <a:gd name="connsiteX28" fmla="*/ 2053337 w 3060741"/>
                <a:gd name="connsiteY28" fmla="*/ 777045 h 852773"/>
                <a:gd name="connsiteX29" fmla="*/ 2202563 w 3060741"/>
                <a:gd name="connsiteY29" fmla="*/ 802550 h 852773"/>
                <a:gd name="connsiteX30" fmla="*/ 3060741 w 3060741"/>
                <a:gd name="connsiteY30" fmla="*/ 845568 h 85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060741" h="852773">
                  <a:moveTo>
                    <a:pt x="0" y="852773"/>
                  </a:moveTo>
                  <a:cubicBezTo>
                    <a:pt x="181811" y="839296"/>
                    <a:pt x="436320" y="832074"/>
                    <a:pt x="545433" y="812341"/>
                  </a:cubicBezTo>
                  <a:cubicBezTo>
                    <a:pt x="654546" y="792608"/>
                    <a:pt x="622380" y="758926"/>
                    <a:pt x="654676" y="734374"/>
                  </a:cubicBezTo>
                  <a:cubicBezTo>
                    <a:pt x="686972" y="709822"/>
                    <a:pt x="712414" y="779109"/>
                    <a:pt x="739211" y="779713"/>
                  </a:cubicBezTo>
                  <a:cubicBezTo>
                    <a:pt x="766008" y="780317"/>
                    <a:pt x="793909" y="798296"/>
                    <a:pt x="815457" y="737998"/>
                  </a:cubicBezTo>
                  <a:cubicBezTo>
                    <a:pt x="837005" y="677700"/>
                    <a:pt x="848783" y="444028"/>
                    <a:pt x="868497" y="417925"/>
                  </a:cubicBezTo>
                  <a:cubicBezTo>
                    <a:pt x="888212" y="391822"/>
                    <a:pt x="911844" y="580725"/>
                    <a:pt x="933744" y="581380"/>
                  </a:cubicBezTo>
                  <a:cubicBezTo>
                    <a:pt x="955644" y="582035"/>
                    <a:pt x="981388" y="441406"/>
                    <a:pt x="999897" y="421857"/>
                  </a:cubicBezTo>
                  <a:cubicBezTo>
                    <a:pt x="1018406" y="402308"/>
                    <a:pt x="1031465" y="487117"/>
                    <a:pt x="1044801" y="464083"/>
                  </a:cubicBezTo>
                  <a:cubicBezTo>
                    <a:pt x="1058137" y="441049"/>
                    <a:pt x="1067649" y="323416"/>
                    <a:pt x="1079911" y="283651"/>
                  </a:cubicBezTo>
                  <a:cubicBezTo>
                    <a:pt x="1092173" y="243886"/>
                    <a:pt x="1092336" y="245422"/>
                    <a:pt x="1118373" y="225494"/>
                  </a:cubicBezTo>
                  <a:cubicBezTo>
                    <a:pt x="1144410" y="205566"/>
                    <a:pt x="1156301" y="44601"/>
                    <a:pt x="1172091" y="41403"/>
                  </a:cubicBezTo>
                  <a:cubicBezTo>
                    <a:pt x="1187881" y="38205"/>
                    <a:pt x="1194324" y="191477"/>
                    <a:pt x="1213116" y="206308"/>
                  </a:cubicBezTo>
                  <a:cubicBezTo>
                    <a:pt x="1231908" y="221139"/>
                    <a:pt x="1262337" y="164283"/>
                    <a:pt x="1284842" y="130388"/>
                  </a:cubicBezTo>
                  <a:cubicBezTo>
                    <a:pt x="1307348" y="96493"/>
                    <a:pt x="1329869" y="-19869"/>
                    <a:pt x="1348149" y="2938"/>
                  </a:cubicBezTo>
                  <a:cubicBezTo>
                    <a:pt x="1366429" y="25745"/>
                    <a:pt x="1378985" y="244591"/>
                    <a:pt x="1394520" y="267229"/>
                  </a:cubicBezTo>
                  <a:cubicBezTo>
                    <a:pt x="1410055" y="289867"/>
                    <a:pt x="1425485" y="132028"/>
                    <a:pt x="1441361" y="138765"/>
                  </a:cubicBezTo>
                  <a:cubicBezTo>
                    <a:pt x="1457237" y="145503"/>
                    <a:pt x="1468234" y="279475"/>
                    <a:pt x="1489774" y="307654"/>
                  </a:cubicBezTo>
                  <a:cubicBezTo>
                    <a:pt x="1511314" y="335833"/>
                    <a:pt x="1551707" y="277163"/>
                    <a:pt x="1570601" y="307837"/>
                  </a:cubicBezTo>
                  <a:cubicBezTo>
                    <a:pt x="1589495" y="338511"/>
                    <a:pt x="1589205" y="460133"/>
                    <a:pt x="1603136" y="491697"/>
                  </a:cubicBezTo>
                  <a:cubicBezTo>
                    <a:pt x="1617067" y="523261"/>
                    <a:pt x="1640209" y="487892"/>
                    <a:pt x="1654190" y="497223"/>
                  </a:cubicBezTo>
                  <a:cubicBezTo>
                    <a:pt x="1668171" y="506554"/>
                    <a:pt x="1674240" y="547493"/>
                    <a:pt x="1687021" y="547682"/>
                  </a:cubicBezTo>
                  <a:cubicBezTo>
                    <a:pt x="1699802" y="547871"/>
                    <a:pt x="1718351" y="489076"/>
                    <a:pt x="1730874" y="498357"/>
                  </a:cubicBezTo>
                  <a:cubicBezTo>
                    <a:pt x="1743397" y="507638"/>
                    <a:pt x="1747966" y="562976"/>
                    <a:pt x="1762158" y="603369"/>
                  </a:cubicBezTo>
                  <a:cubicBezTo>
                    <a:pt x="1776350" y="643762"/>
                    <a:pt x="1796606" y="754308"/>
                    <a:pt x="1816026" y="740718"/>
                  </a:cubicBezTo>
                  <a:cubicBezTo>
                    <a:pt x="1835446" y="727128"/>
                    <a:pt x="1851393" y="635694"/>
                    <a:pt x="1874021" y="662364"/>
                  </a:cubicBezTo>
                  <a:cubicBezTo>
                    <a:pt x="1896649" y="689034"/>
                    <a:pt x="1906780" y="786255"/>
                    <a:pt x="1925254" y="801048"/>
                  </a:cubicBezTo>
                  <a:cubicBezTo>
                    <a:pt x="1943728" y="815841"/>
                    <a:pt x="1960105" y="759123"/>
                    <a:pt x="1984868" y="751122"/>
                  </a:cubicBezTo>
                  <a:cubicBezTo>
                    <a:pt x="2009631" y="743121"/>
                    <a:pt x="2017054" y="768474"/>
                    <a:pt x="2053337" y="777045"/>
                  </a:cubicBezTo>
                  <a:cubicBezTo>
                    <a:pt x="2089620" y="785616"/>
                    <a:pt x="2034662" y="791130"/>
                    <a:pt x="2202563" y="802550"/>
                  </a:cubicBezTo>
                  <a:cubicBezTo>
                    <a:pt x="2370464" y="813970"/>
                    <a:pt x="2792335" y="848980"/>
                    <a:pt x="3060741" y="845568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700" dirty="0"/>
            </a:p>
          </p:txBody>
        </p:sp>
        <p:sp>
          <p:nvSpPr>
            <p:cNvPr id="101" name="Chord 100"/>
            <p:cNvSpPr/>
            <p:nvPr/>
          </p:nvSpPr>
          <p:spPr>
            <a:xfrm>
              <a:off x="4893126" y="1933012"/>
              <a:ext cx="2500145" cy="525526"/>
            </a:xfrm>
            <a:prstGeom prst="chord">
              <a:avLst>
                <a:gd name="adj1" fmla="val 5422416"/>
                <a:gd name="adj2" fmla="val 16114376"/>
              </a:avLst>
            </a:prstGeom>
            <a:gradFill flip="none" rotWithShape="1">
              <a:gsLst>
                <a:gs pos="0">
                  <a:srgbClr val="FF0000">
                    <a:alpha val="40000"/>
                  </a:srgbClr>
                </a:gs>
                <a:gs pos="50000">
                  <a:schemeClr val="accent2">
                    <a:lumMod val="60000"/>
                    <a:lumOff val="40000"/>
                    <a:alpha val="20000"/>
                  </a:schemeClr>
                </a:gs>
                <a:gs pos="100000">
                  <a:schemeClr val="accent2">
                    <a:lumMod val="0"/>
                    <a:lumOff val="10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4879447" y="2170744"/>
              <a:ext cx="46873" cy="468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700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4853451" y="2071919"/>
              <a:ext cx="46873" cy="468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700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4823222" y="2212294"/>
              <a:ext cx="46873" cy="468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700" dirty="0"/>
            </a:p>
          </p:txBody>
        </p:sp>
        <p:sp>
          <p:nvSpPr>
            <p:cNvPr id="107" name="Oval 106"/>
            <p:cNvSpPr/>
            <p:nvPr/>
          </p:nvSpPr>
          <p:spPr>
            <a:xfrm>
              <a:off x="4849058" y="2262518"/>
              <a:ext cx="46873" cy="468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700" dirty="0"/>
            </a:p>
          </p:txBody>
        </p:sp>
        <p:sp>
          <p:nvSpPr>
            <p:cNvPr id="108" name="Chord 107"/>
            <p:cNvSpPr/>
            <p:nvPr/>
          </p:nvSpPr>
          <p:spPr>
            <a:xfrm>
              <a:off x="4915860" y="1776102"/>
              <a:ext cx="2500145" cy="525526"/>
            </a:xfrm>
            <a:prstGeom prst="chord">
              <a:avLst>
                <a:gd name="adj1" fmla="val 5422416"/>
                <a:gd name="adj2" fmla="val 16114376"/>
              </a:avLst>
            </a:prstGeom>
            <a:gradFill flip="none" rotWithShape="1">
              <a:gsLst>
                <a:gs pos="0">
                  <a:srgbClr val="FF0000">
                    <a:alpha val="40000"/>
                  </a:srgbClr>
                </a:gs>
                <a:gs pos="50000">
                  <a:schemeClr val="accent2">
                    <a:lumMod val="60000"/>
                    <a:lumOff val="40000"/>
                    <a:alpha val="20000"/>
                  </a:schemeClr>
                </a:gs>
                <a:gs pos="100000">
                  <a:schemeClr val="accent2">
                    <a:lumMod val="0"/>
                    <a:lumOff val="10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4902181" y="2013835"/>
              <a:ext cx="46873" cy="468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700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4902181" y="2263849"/>
              <a:ext cx="46873" cy="468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700" dirty="0"/>
            </a:p>
          </p:txBody>
        </p:sp>
        <p:sp>
          <p:nvSpPr>
            <p:cNvPr id="113" name="Chord 112"/>
            <p:cNvSpPr/>
            <p:nvPr/>
          </p:nvSpPr>
          <p:spPr>
            <a:xfrm>
              <a:off x="4964685" y="1753689"/>
              <a:ext cx="1673919" cy="391681"/>
            </a:xfrm>
            <a:prstGeom prst="chord">
              <a:avLst>
                <a:gd name="adj1" fmla="val 5422416"/>
                <a:gd name="adj2" fmla="val 16114376"/>
              </a:avLst>
            </a:prstGeom>
            <a:gradFill flip="none" rotWithShape="1">
              <a:gsLst>
                <a:gs pos="0">
                  <a:srgbClr val="FF0000">
                    <a:alpha val="40000"/>
                  </a:srgbClr>
                </a:gs>
                <a:gs pos="50000">
                  <a:schemeClr val="accent2">
                    <a:lumMod val="60000"/>
                    <a:lumOff val="40000"/>
                    <a:alpha val="20000"/>
                  </a:schemeClr>
                </a:gs>
                <a:gs pos="100000">
                  <a:schemeClr val="accent2">
                    <a:lumMod val="0"/>
                    <a:lumOff val="10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/>
            </a:p>
          </p:txBody>
        </p:sp>
        <p:sp>
          <p:nvSpPr>
            <p:cNvPr id="114" name="Oval 113"/>
            <p:cNvSpPr/>
            <p:nvPr/>
          </p:nvSpPr>
          <p:spPr>
            <a:xfrm>
              <a:off x="4949064" y="1926606"/>
              <a:ext cx="46873" cy="468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700" dirty="0"/>
            </a:p>
          </p:txBody>
        </p:sp>
        <p:sp>
          <p:nvSpPr>
            <p:cNvPr id="115" name="Chord 114"/>
            <p:cNvSpPr/>
            <p:nvPr/>
          </p:nvSpPr>
          <p:spPr>
            <a:xfrm>
              <a:off x="4882297" y="2332880"/>
              <a:ext cx="1176201" cy="156977"/>
            </a:xfrm>
            <a:prstGeom prst="chord">
              <a:avLst>
                <a:gd name="adj1" fmla="val 5422416"/>
                <a:gd name="adj2" fmla="val 16114376"/>
              </a:avLst>
            </a:prstGeom>
            <a:gradFill flip="none" rotWithShape="1">
              <a:gsLst>
                <a:gs pos="0">
                  <a:srgbClr val="FF0000">
                    <a:alpha val="40000"/>
                  </a:srgbClr>
                </a:gs>
                <a:gs pos="50000">
                  <a:schemeClr val="accent2">
                    <a:lumMod val="60000"/>
                    <a:lumOff val="40000"/>
                    <a:alpha val="20000"/>
                  </a:schemeClr>
                </a:gs>
                <a:gs pos="100000">
                  <a:schemeClr val="accent2">
                    <a:lumMod val="0"/>
                    <a:lumOff val="10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4777173" y="2286008"/>
              <a:ext cx="46873" cy="468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700" dirty="0"/>
            </a:p>
          </p:txBody>
        </p:sp>
        <p:sp>
          <p:nvSpPr>
            <p:cNvPr id="117" name="Oval 116"/>
            <p:cNvSpPr/>
            <p:nvPr/>
          </p:nvSpPr>
          <p:spPr>
            <a:xfrm>
              <a:off x="4808425" y="2317259"/>
              <a:ext cx="46873" cy="468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700" dirty="0"/>
            </a:p>
          </p:txBody>
        </p:sp>
        <p:sp>
          <p:nvSpPr>
            <p:cNvPr id="118" name="Oval 117"/>
            <p:cNvSpPr/>
            <p:nvPr/>
          </p:nvSpPr>
          <p:spPr>
            <a:xfrm>
              <a:off x="4874568" y="2395384"/>
              <a:ext cx="46873" cy="468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700" dirty="0"/>
            </a:p>
          </p:txBody>
        </p:sp>
        <p:sp>
          <p:nvSpPr>
            <p:cNvPr id="119" name="Oval 118"/>
            <p:cNvSpPr/>
            <p:nvPr/>
          </p:nvSpPr>
          <p:spPr>
            <a:xfrm>
              <a:off x="4792804" y="2379763"/>
              <a:ext cx="46873" cy="468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700" dirty="0"/>
            </a:p>
          </p:txBody>
        </p:sp>
        <p:cxnSp>
          <p:nvCxnSpPr>
            <p:cNvPr id="123" name="Straight Connector 122"/>
            <p:cNvCxnSpPr/>
            <p:nvPr/>
          </p:nvCxnSpPr>
          <p:spPr>
            <a:xfrm flipH="1" flipV="1">
              <a:off x="4886657" y="2016518"/>
              <a:ext cx="835" cy="50688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4964684" y="1879734"/>
              <a:ext cx="0" cy="640989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 flipV="1">
              <a:off x="5641571" y="1530414"/>
              <a:ext cx="7187" cy="191904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 flipV="1">
              <a:off x="5231831" y="1666011"/>
              <a:ext cx="16879" cy="179230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 flipV="1">
              <a:off x="5430546" y="1577854"/>
              <a:ext cx="17135" cy="188790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30"/>
            <p:cNvSpPr/>
            <p:nvPr/>
          </p:nvSpPr>
          <p:spPr>
            <a:xfrm>
              <a:off x="4982851" y="2241204"/>
              <a:ext cx="46873" cy="468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700" dirty="0"/>
            </a:p>
          </p:txBody>
        </p:sp>
        <p:cxnSp>
          <p:nvCxnSpPr>
            <p:cNvPr id="132" name="Straight Connector 131"/>
            <p:cNvCxnSpPr/>
            <p:nvPr/>
          </p:nvCxnSpPr>
          <p:spPr>
            <a:xfrm flipH="1" flipV="1">
              <a:off x="4810378" y="2166934"/>
              <a:ext cx="3906" cy="356429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Chord 133"/>
          <p:cNvSpPr/>
          <p:nvPr/>
        </p:nvSpPr>
        <p:spPr>
          <a:xfrm>
            <a:off x="6258390" y="1433019"/>
            <a:ext cx="882151" cy="99683"/>
          </a:xfrm>
          <a:prstGeom prst="chord">
            <a:avLst>
              <a:gd name="adj1" fmla="val 5422416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33" tIns="31817" rIns="63633" bIns="31817" rtlCol="0" anchor="ctr"/>
          <a:lstStyle/>
          <a:p>
            <a:pPr algn="ctr"/>
            <a:endParaRPr lang="en-US" sz="1700" dirty="0"/>
          </a:p>
        </p:txBody>
      </p:sp>
      <p:sp>
        <p:nvSpPr>
          <p:cNvPr id="135" name="Chord 134"/>
          <p:cNvSpPr/>
          <p:nvPr/>
        </p:nvSpPr>
        <p:spPr>
          <a:xfrm>
            <a:off x="6266916" y="1452864"/>
            <a:ext cx="882151" cy="99683"/>
          </a:xfrm>
          <a:prstGeom prst="chord">
            <a:avLst>
              <a:gd name="adj1" fmla="val 5422416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33" tIns="31817" rIns="63633" bIns="31817" rtlCol="0" anchor="ctr"/>
          <a:lstStyle/>
          <a:p>
            <a:pPr algn="ctr"/>
            <a:endParaRPr lang="en-US" sz="1700" dirty="0"/>
          </a:p>
        </p:txBody>
      </p:sp>
      <p:sp>
        <p:nvSpPr>
          <p:cNvPr id="136" name="Chord 135"/>
          <p:cNvSpPr/>
          <p:nvPr/>
        </p:nvSpPr>
        <p:spPr>
          <a:xfrm>
            <a:off x="6258390" y="1492099"/>
            <a:ext cx="882151" cy="99683"/>
          </a:xfrm>
          <a:prstGeom prst="chord">
            <a:avLst>
              <a:gd name="adj1" fmla="val 5422416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33" tIns="31817" rIns="63633" bIns="31817" rtlCol="0" anchor="ctr"/>
          <a:lstStyle/>
          <a:p>
            <a:pPr algn="ctr"/>
            <a:endParaRPr lang="en-US" sz="1700" dirty="0"/>
          </a:p>
        </p:txBody>
      </p:sp>
      <p:sp>
        <p:nvSpPr>
          <p:cNvPr id="137" name="Chord 136"/>
          <p:cNvSpPr/>
          <p:nvPr/>
        </p:nvSpPr>
        <p:spPr>
          <a:xfrm>
            <a:off x="6328708" y="1098210"/>
            <a:ext cx="1101626" cy="434036"/>
          </a:xfrm>
          <a:prstGeom prst="chord">
            <a:avLst>
              <a:gd name="adj1" fmla="val 5422416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33" tIns="31817" rIns="63633" bIns="31817" rtlCol="0" anchor="ctr"/>
          <a:lstStyle/>
          <a:p>
            <a:pPr algn="ctr"/>
            <a:endParaRPr lang="en-US" sz="1700" dirty="0"/>
          </a:p>
        </p:txBody>
      </p:sp>
      <p:sp>
        <p:nvSpPr>
          <p:cNvPr id="138" name="Chord 137"/>
          <p:cNvSpPr/>
          <p:nvPr/>
        </p:nvSpPr>
        <p:spPr>
          <a:xfrm>
            <a:off x="6279747" y="1265018"/>
            <a:ext cx="1875109" cy="333716"/>
          </a:xfrm>
          <a:prstGeom prst="chord">
            <a:avLst>
              <a:gd name="adj1" fmla="val 5422416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33" tIns="31817" rIns="63633" bIns="31817" rtlCol="0" anchor="ctr"/>
          <a:lstStyle/>
          <a:p>
            <a:pPr algn="ctr"/>
            <a:endParaRPr lang="en-US" sz="1700" dirty="0"/>
          </a:p>
        </p:txBody>
      </p:sp>
      <p:sp>
        <p:nvSpPr>
          <p:cNvPr id="139" name="Chord 138"/>
          <p:cNvSpPr/>
          <p:nvPr/>
        </p:nvSpPr>
        <p:spPr>
          <a:xfrm>
            <a:off x="6299125" y="1326841"/>
            <a:ext cx="1757267" cy="278449"/>
          </a:xfrm>
          <a:prstGeom prst="chord">
            <a:avLst>
              <a:gd name="adj1" fmla="val 5422416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33" tIns="31817" rIns="63633" bIns="31817" rtlCol="0" anchor="ctr"/>
          <a:lstStyle/>
          <a:p>
            <a:pPr algn="ctr"/>
            <a:endParaRPr lang="en-US" sz="1700" dirty="0"/>
          </a:p>
        </p:txBody>
      </p:sp>
      <p:sp>
        <p:nvSpPr>
          <p:cNvPr id="140" name="Chord 139"/>
          <p:cNvSpPr/>
          <p:nvPr/>
        </p:nvSpPr>
        <p:spPr>
          <a:xfrm rot="5400000">
            <a:off x="6386670" y="775431"/>
            <a:ext cx="1294756" cy="1679866"/>
          </a:xfrm>
          <a:prstGeom prst="chord">
            <a:avLst>
              <a:gd name="adj1" fmla="val 5401567"/>
              <a:gd name="adj2" fmla="val 1620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33" tIns="31817" rIns="63633" bIns="31817" rtlCol="0" anchor="ctr"/>
          <a:lstStyle/>
          <a:p>
            <a:pPr algn="ctr"/>
            <a:endParaRPr lang="en-US" sz="1700" dirty="0"/>
          </a:p>
        </p:txBody>
      </p:sp>
      <p:cxnSp>
        <p:nvCxnSpPr>
          <p:cNvPr id="141" name="Straight Arrow Connector 140"/>
          <p:cNvCxnSpPr/>
          <p:nvPr/>
        </p:nvCxnSpPr>
        <p:spPr>
          <a:xfrm>
            <a:off x="6024002" y="1613691"/>
            <a:ext cx="206262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V="1">
            <a:off x="6194114" y="797969"/>
            <a:ext cx="0" cy="8893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6024002" y="2212763"/>
            <a:ext cx="206262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V="1">
            <a:off x="6194114" y="1742984"/>
            <a:ext cx="0" cy="5433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Freeform 144"/>
          <p:cNvSpPr/>
          <p:nvPr/>
        </p:nvSpPr>
        <p:spPr>
          <a:xfrm>
            <a:off x="6242382" y="1910739"/>
            <a:ext cx="1234829" cy="303566"/>
          </a:xfrm>
          <a:custGeom>
            <a:avLst/>
            <a:gdLst>
              <a:gd name="connsiteX0" fmla="*/ 0 w 2975212"/>
              <a:gd name="connsiteY0" fmla="*/ 655135 h 657192"/>
              <a:gd name="connsiteX1" fmla="*/ 655092 w 2975212"/>
              <a:gd name="connsiteY1" fmla="*/ 477714 h 657192"/>
              <a:gd name="connsiteX2" fmla="*/ 1160059 w 2975212"/>
              <a:gd name="connsiteY2" fmla="*/ 43 h 657192"/>
              <a:gd name="connsiteX3" fmla="*/ 1692322 w 2975212"/>
              <a:gd name="connsiteY3" fmla="*/ 450419 h 657192"/>
              <a:gd name="connsiteX4" fmla="*/ 2224585 w 2975212"/>
              <a:gd name="connsiteY4" fmla="*/ 627840 h 657192"/>
              <a:gd name="connsiteX5" fmla="*/ 2975212 w 2975212"/>
              <a:gd name="connsiteY5" fmla="*/ 655135 h 657192"/>
              <a:gd name="connsiteX0" fmla="*/ 0 w 2975212"/>
              <a:gd name="connsiteY0" fmla="*/ 655470 h 657527"/>
              <a:gd name="connsiteX1" fmla="*/ 696035 w 2975212"/>
              <a:gd name="connsiteY1" fmla="*/ 532640 h 657527"/>
              <a:gd name="connsiteX2" fmla="*/ 1160059 w 2975212"/>
              <a:gd name="connsiteY2" fmla="*/ 378 h 657527"/>
              <a:gd name="connsiteX3" fmla="*/ 1692322 w 2975212"/>
              <a:gd name="connsiteY3" fmla="*/ 450754 h 657527"/>
              <a:gd name="connsiteX4" fmla="*/ 2224585 w 2975212"/>
              <a:gd name="connsiteY4" fmla="*/ 628175 h 657527"/>
              <a:gd name="connsiteX5" fmla="*/ 2975212 w 2975212"/>
              <a:gd name="connsiteY5" fmla="*/ 655470 h 657527"/>
              <a:gd name="connsiteX0" fmla="*/ 0 w 2975212"/>
              <a:gd name="connsiteY0" fmla="*/ 655470 h 657527"/>
              <a:gd name="connsiteX1" fmla="*/ 696035 w 2975212"/>
              <a:gd name="connsiteY1" fmla="*/ 532640 h 657527"/>
              <a:gd name="connsiteX2" fmla="*/ 1255593 w 2975212"/>
              <a:gd name="connsiteY2" fmla="*/ 378 h 657527"/>
              <a:gd name="connsiteX3" fmla="*/ 1692322 w 2975212"/>
              <a:gd name="connsiteY3" fmla="*/ 450754 h 657527"/>
              <a:gd name="connsiteX4" fmla="*/ 2224585 w 2975212"/>
              <a:gd name="connsiteY4" fmla="*/ 628175 h 657527"/>
              <a:gd name="connsiteX5" fmla="*/ 2975212 w 2975212"/>
              <a:gd name="connsiteY5" fmla="*/ 655470 h 657527"/>
              <a:gd name="connsiteX0" fmla="*/ 0 w 2975212"/>
              <a:gd name="connsiteY0" fmla="*/ 655252 h 656593"/>
              <a:gd name="connsiteX1" fmla="*/ 696035 w 2975212"/>
              <a:gd name="connsiteY1" fmla="*/ 532422 h 656593"/>
              <a:gd name="connsiteX2" fmla="*/ 1255593 w 2975212"/>
              <a:gd name="connsiteY2" fmla="*/ 160 h 656593"/>
              <a:gd name="connsiteX3" fmla="*/ 1760561 w 2975212"/>
              <a:gd name="connsiteY3" fmla="*/ 477831 h 656593"/>
              <a:gd name="connsiteX4" fmla="*/ 2224585 w 2975212"/>
              <a:gd name="connsiteY4" fmla="*/ 627957 h 656593"/>
              <a:gd name="connsiteX5" fmla="*/ 2975212 w 2975212"/>
              <a:gd name="connsiteY5" fmla="*/ 655252 h 656593"/>
              <a:gd name="connsiteX0" fmla="*/ 0 w 3085325"/>
              <a:gd name="connsiteY0" fmla="*/ 655252 h 689910"/>
              <a:gd name="connsiteX1" fmla="*/ 696035 w 3085325"/>
              <a:gd name="connsiteY1" fmla="*/ 532422 h 689910"/>
              <a:gd name="connsiteX2" fmla="*/ 1255593 w 3085325"/>
              <a:gd name="connsiteY2" fmla="*/ 160 h 689910"/>
              <a:gd name="connsiteX3" fmla="*/ 1760561 w 3085325"/>
              <a:gd name="connsiteY3" fmla="*/ 477831 h 689910"/>
              <a:gd name="connsiteX4" fmla="*/ 2224585 w 3085325"/>
              <a:gd name="connsiteY4" fmla="*/ 627957 h 689910"/>
              <a:gd name="connsiteX5" fmla="*/ 3085325 w 3085325"/>
              <a:gd name="connsiteY5" fmla="*/ 689644 h 689910"/>
              <a:gd name="connsiteX0" fmla="*/ 0 w 3063303"/>
              <a:gd name="connsiteY0" fmla="*/ 678180 h 689910"/>
              <a:gd name="connsiteX1" fmla="*/ 674013 w 3063303"/>
              <a:gd name="connsiteY1" fmla="*/ 532422 h 689910"/>
              <a:gd name="connsiteX2" fmla="*/ 1233571 w 3063303"/>
              <a:gd name="connsiteY2" fmla="*/ 160 h 689910"/>
              <a:gd name="connsiteX3" fmla="*/ 1738539 w 3063303"/>
              <a:gd name="connsiteY3" fmla="*/ 477831 h 689910"/>
              <a:gd name="connsiteX4" fmla="*/ 2202563 w 3063303"/>
              <a:gd name="connsiteY4" fmla="*/ 627957 h 689910"/>
              <a:gd name="connsiteX5" fmla="*/ 3063303 w 3063303"/>
              <a:gd name="connsiteY5" fmla="*/ 689644 h 689910"/>
              <a:gd name="connsiteX0" fmla="*/ 0 w 3063303"/>
              <a:gd name="connsiteY0" fmla="*/ 679498 h 691228"/>
              <a:gd name="connsiteX1" fmla="*/ 674013 w 3063303"/>
              <a:gd name="connsiteY1" fmla="*/ 533740 h 691228"/>
              <a:gd name="connsiteX2" fmla="*/ 964483 w 3063303"/>
              <a:gd name="connsiteY2" fmla="*/ 336394 h 691228"/>
              <a:gd name="connsiteX3" fmla="*/ 1233571 w 3063303"/>
              <a:gd name="connsiteY3" fmla="*/ 1478 h 691228"/>
              <a:gd name="connsiteX4" fmla="*/ 1738539 w 3063303"/>
              <a:gd name="connsiteY4" fmla="*/ 479149 h 691228"/>
              <a:gd name="connsiteX5" fmla="*/ 2202563 w 3063303"/>
              <a:gd name="connsiteY5" fmla="*/ 629275 h 691228"/>
              <a:gd name="connsiteX6" fmla="*/ 3063303 w 3063303"/>
              <a:gd name="connsiteY6" fmla="*/ 690962 h 691228"/>
              <a:gd name="connsiteX0" fmla="*/ 0 w 3063303"/>
              <a:gd name="connsiteY0" fmla="*/ 679498 h 691228"/>
              <a:gd name="connsiteX1" fmla="*/ 629968 w 3063303"/>
              <a:gd name="connsiteY1" fmla="*/ 591060 h 691228"/>
              <a:gd name="connsiteX2" fmla="*/ 964483 w 3063303"/>
              <a:gd name="connsiteY2" fmla="*/ 336394 h 691228"/>
              <a:gd name="connsiteX3" fmla="*/ 1233571 w 3063303"/>
              <a:gd name="connsiteY3" fmla="*/ 1478 h 691228"/>
              <a:gd name="connsiteX4" fmla="*/ 1738539 w 3063303"/>
              <a:gd name="connsiteY4" fmla="*/ 479149 h 691228"/>
              <a:gd name="connsiteX5" fmla="*/ 2202563 w 3063303"/>
              <a:gd name="connsiteY5" fmla="*/ 629275 h 691228"/>
              <a:gd name="connsiteX6" fmla="*/ 3063303 w 3063303"/>
              <a:gd name="connsiteY6" fmla="*/ 690962 h 691228"/>
              <a:gd name="connsiteX0" fmla="*/ 0 w 3063303"/>
              <a:gd name="connsiteY0" fmla="*/ 768535 h 780265"/>
              <a:gd name="connsiteX1" fmla="*/ 629968 w 3063303"/>
              <a:gd name="connsiteY1" fmla="*/ 680097 h 780265"/>
              <a:gd name="connsiteX2" fmla="*/ 964483 w 3063303"/>
              <a:gd name="connsiteY2" fmla="*/ 425431 h 780265"/>
              <a:gd name="connsiteX3" fmla="*/ 1233571 w 3063303"/>
              <a:gd name="connsiteY3" fmla="*/ 90515 h 780265"/>
              <a:gd name="connsiteX4" fmla="*/ 1371900 w 3063303"/>
              <a:gd name="connsiteY4" fmla="*/ 35652 h 780265"/>
              <a:gd name="connsiteX5" fmla="*/ 1738539 w 3063303"/>
              <a:gd name="connsiteY5" fmla="*/ 568186 h 780265"/>
              <a:gd name="connsiteX6" fmla="*/ 2202563 w 3063303"/>
              <a:gd name="connsiteY6" fmla="*/ 718312 h 780265"/>
              <a:gd name="connsiteX7" fmla="*/ 3063303 w 3063303"/>
              <a:gd name="connsiteY7" fmla="*/ 779999 h 780265"/>
              <a:gd name="connsiteX0" fmla="*/ 0 w 3063303"/>
              <a:gd name="connsiteY0" fmla="*/ 743603 h 755333"/>
              <a:gd name="connsiteX1" fmla="*/ 629968 w 3063303"/>
              <a:gd name="connsiteY1" fmla="*/ 655165 h 755333"/>
              <a:gd name="connsiteX2" fmla="*/ 964483 w 3063303"/>
              <a:gd name="connsiteY2" fmla="*/ 400499 h 755333"/>
              <a:gd name="connsiteX3" fmla="*/ 1233571 w 3063303"/>
              <a:gd name="connsiteY3" fmla="*/ 65583 h 755333"/>
              <a:gd name="connsiteX4" fmla="*/ 1371900 w 3063303"/>
              <a:gd name="connsiteY4" fmla="*/ 10720 h 755333"/>
              <a:gd name="connsiteX5" fmla="*/ 1459990 w 3063303"/>
              <a:gd name="connsiteY5" fmla="*/ 343179 h 755333"/>
              <a:gd name="connsiteX6" fmla="*/ 1738539 w 3063303"/>
              <a:gd name="connsiteY6" fmla="*/ 543254 h 755333"/>
              <a:gd name="connsiteX7" fmla="*/ 2202563 w 3063303"/>
              <a:gd name="connsiteY7" fmla="*/ 693380 h 755333"/>
              <a:gd name="connsiteX8" fmla="*/ 3063303 w 3063303"/>
              <a:gd name="connsiteY8" fmla="*/ 755067 h 755333"/>
              <a:gd name="connsiteX0" fmla="*/ 0 w 3063303"/>
              <a:gd name="connsiteY0" fmla="*/ 743603 h 755333"/>
              <a:gd name="connsiteX1" fmla="*/ 629968 w 3063303"/>
              <a:gd name="connsiteY1" fmla="*/ 655165 h 755333"/>
              <a:gd name="connsiteX2" fmla="*/ 964483 w 3063303"/>
              <a:gd name="connsiteY2" fmla="*/ 400499 h 755333"/>
              <a:gd name="connsiteX3" fmla="*/ 1233571 w 3063303"/>
              <a:gd name="connsiteY3" fmla="*/ 65583 h 755333"/>
              <a:gd name="connsiteX4" fmla="*/ 1371900 w 3063303"/>
              <a:gd name="connsiteY4" fmla="*/ 10720 h 755333"/>
              <a:gd name="connsiteX5" fmla="*/ 1459990 w 3063303"/>
              <a:gd name="connsiteY5" fmla="*/ 343179 h 755333"/>
              <a:gd name="connsiteX6" fmla="*/ 1603136 w 3063303"/>
              <a:gd name="connsiteY6" fmla="*/ 308786 h 755333"/>
              <a:gd name="connsiteX7" fmla="*/ 1738539 w 3063303"/>
              <a:gd name="connsiteY7" fmla="*/ 543254 h 755333"/>
              <a:gd name="connsiteX8" fmla="*/ 2202563 w 3063303"/>
              <a:gd name="connsiteY8" fmla="*/ 693380 h 755333"/>
              <a:gd name="connsiteX9" fmla="*/ 3063303 w 3063303"/>
              <a:gd name="connsiteY9" fmla="*/ 755067 h 755333"/>
              <a:gd name="connsiteX0" fmla="*/ 0 w 3063303"/>
              <a:gd name="connsiteY0" fmla="*/ 737407 h 749137"/>
              <a:gd name="connsiteX1" fmla="*/ 629968 w 3063303"/>
              <a:gd name="connsiteY1" fmla="*/ 648969 h 749137"/>
              <a:gd name="connsiteX2" fmla="*/ 964483 w 3063303"/>
              <a:gd name="connsiteY2" fmla="*/ 394303 h 749137"/>
              <a:gd name="connsiteX3" fmla="*/ 1151674 w 3063303"/>
              <a:gd name="connsiteY3" fmla="*/ 27451 h 749137"/>
              <a:gd name="connsiteX4" fmla="*/ 1233571 w 3063303"/>
              <a:gd name="connsiteY4" fmla="*/ 59387 h 749137"/>
              <a:gd name="connsiteX5" fmla="*/ 1371900 w 3063303"/>
              <a:gd name="connsiteY5" fmla="*/ 4524 h 749137"/>
              <a:gd name="connsiteX6" fmla="*/ 1459990 w 3063303"/>
              <a:gd name="connsiteY6" fmla="*/ 336983 h 749137"/>
              <a:gd name="connsiteX7" fmla="*/ 1603136 w 3063303"/>
              <a:gd name="connsiteY7" fmla="*/ 302590 h 749137"/>
              <a:gd name="connsiteX8" fmla="*/ 1738539 w 3063303"/>
              <a:gd name="connsiteY8" fmla="*/ 537058 h 749137"/>
              <a:gd name="connsiteX9" fmla="*/ 2202563 w 3063303"/>
              <a:gd name="connsiteY9" fmla="*/ 687184 h 749137"/>
              <a:gd name="connsiteX10" fmla="*/ 3063303 w 3063303"/>
              <a:gd name="connsiteY10" fmla="*/ 748871 h 749137"/>
              <a:gd name="connsiteX0" fmla="*/ 0 w 3063303"/>
              <a:gd name="connsiteY0" fmla="*/ 737407 h 749137"/>
              <a:gd name="connsiteX1" fmla="*/ 629968 w 3063303"/>
              <a:gd name="connsiteY1" fmla="*/ 648969 h 749137"/>
              <a:gd name="connsiteX2" fmla="*/ 964483 w 3063303"/>
              <a:gd name="connsiteY2" fmla="*/ 394303 h 749137"/>
              <a:gd name="connsiteX3" fmla="*/ 1056855 w 3063303"/>
              <a:gd name="connsiteY3" fmla="*/ 93609 h 749137"/>
              <a:gd name="connsiteX4" fmla="*/ 1151674 w 3063303"/>
              <a:gd name="connsiteY4" fmla="*/ 27451 h 749137"/>
              <a:gd name="connsiteX5" fmla="*/ 1233571 w 3063303"/>
              <a:gd name="connsiteY5" fmla="*/ 59387 h 749137"/>
              <a:gd name="connsiteX6" fmla="*/ 1371900 w 3063303"/>
              <a:gd name="connsiteY6" fmla="*/ 4524 h 749137"/>
              <a:gd name="connsiteX7" fmla="*/ 1459990 w 3063303"/>
              <a:gd name="connsiteY7" fmla="*/ 336983 h 749137"/>
              <a:gd name="connsiteX8" fmla="*/ 1603136 w 3063303"/>
              <a:gd name="connsiteY8" fmla="*/ 302590 h 749137"/>
              <a:gd name="connsiteX9" fmla="*/ 1738539 w 3063303"/>
              <a:gd name="connsiteY9" fmla="*/ 537058 h 749137"/>
              <a:gd name="connsiteX10" fmla="*/ 2202563 w 3063303"/>
              <a:gd name="connsiteY10" fmla="*/ 687184 h 749137"/>
              <a:gd name="connsiteX11" fmla="*/ 3063303 w 3063303"/>
              <a:gd name="connsiteY11" fmla="*/ 748871 h 749137"/>
              <a:gd name="connsiteX0" fmla="*/ 0 w 3063303"/>
              <a:gd name="connsiteY0" fmla="*/ 737407 h 749137"/>
              <a:gd name="connsiteX1" fmla="*/ 629968 w 3063303"/>
              <a:gd name="connsiteY1" fmla="*/ 648969 h 749137"/>
              <a:gd name="connsiteX2" fmla="*/ 964483 w 3063303"/>
              <a:gd name="connsiteY2" fmla="*/ 394303 h 749137"/>
              <a:gd name="connsiteX3" fmla="*/ 1023554 w 3063303"/>
              <a:gd name="connsiteY3" fmla="*/ 381645 h 749137"/>
              <a:gd name="connsiteX4" fmla="*/ 1056855 w 3063303"/>
              <a:gd name="connsiteY4" fmla="*/ 93609 h 749137"/>
              <a:gd name="connsiteX5" fmla="*/ 1151674 w 3063303"/>
              <a:gd name="connsiteY5" fmla="*/ 27451 h 749137"/>
              <a:gd name="connsiteX6" fmla="*/ 1233571 w 3063303"/>
              <a:gd name="connsiteY6" fmla="*/ 59387 h 749137"/>
              <a:gd name="connsiteX7" fmla="*/ 1371900 w 3063303"/>
              <a:gd name="connsiteY7" fmla="*/ 4524 h 749137"/>
              <a:gd name="connsiteX8" fmla="*/ 1459990 w 3063303"/>
              <a:gd name="connsiteY8" fmla="*/ 336983 h 749137"/>
              <a:gd name="connsiteX9" fmla="*/ 1603136 w 3063303"/>
              <a:gd name="connsiteY9" fmla="*/ 302590 h 749137"/>
              <a:gd name="connsiteX10" fmla="*/ 1738539 w 3063303"/>
              <a:gd name="connsiteY10" fmla="*/ 537058 h 749137"/>
              <a:gd name="connsiteX11" fmla="*/ 2202563 w 3063303"/>
              <a:gd name="connsiteY11" fmla="*/ 687184 h 749137"/>
              <a:gd name="connsiteX12" fmla="*/ 3063303 w 3063303"/>
              <a:gd name="connsiteY12" fmla="*/ 748871 h 749137"/>
              <a:gd name="connsiteX0" fmla="*/ 0 w 3063303"/>
              <a:gd name="connsiteY0" fmla="*/ 737407 h 749137"/>
              <a:gd name="connsiteX1" fmla="*/ 629968 w 3063303"/>
              <a:gd name="connsiteY1" fmla="*/ 648969 h 749137"/>
              <a:gd name="connsiteX2" fmla="*/ 898033 w 3063303"/>
              <a:gd name="connsiteY2" fmla="*/ 368310 h 749137"/>
              <a:gd name="connsiteX3" fmla="*/ 964483 w 3063303"/>
              <a:gd name="connsiteY3" fmla="*/ 394303 h 749137"/>
              <a:gd name="connsiteX4" fmla="*/ 1023554 w 3063303"/>
              <a:gd name="connsiteY4" fmla="*/ 381645 h 749137"/>
              <a:gd name="connsiteX5" fmla="*/ 1056855 w 3063303"/>
              <a:gd name="connsiteY5" fmla="*/ 93609 h 749137"/>
              <a:gd name="connsiteX6" fmla="*/ 1151674 w 3063303"/>
              <a:gd name="connsiteY6" fmla="*/ 27451 h 749137"/>
              <a:gd name="connsiteX7" fmla="*/ 1233571 w 3063303"/>
              <a:gd name="connsiteY7" fmla="*/ 59387 h 749137"/>
              <a:gd name="connsiteX8" fmla="*/ 1371900 w 3063303"/>
              <a:gd name="connsiteY8" fmla="*/ 4524 h 749137"/>
              <a:gd name="connsiteX9" fmla="*/ 1459990 w 3063303"/>
              <a:gd name="connsiteY9" fmla="*/ 336983 h 749137"/>
              <a:gd name="connsiteX10" fmla="*/ 1603136 w 3063303"/>
              <a:gd name="connsiteY10" fmla="*/ 302590 h 749137"/>
              <a:gd name="connsiteX11" fmla="*/ 1738539 w 3063303"/>
              <a:gd name="connsiteY11" fmla="*/ 537058 h 749137"/>
              <a:gd name="connsiteX12" fmla="*/ 2202563 w 3063303"/>
              <a:gd name="connsiteY12" fmla="*/ 687184 h 749137"/>
              <a:gd name="connsiteX13" fmla="*/ 3063303 w 3063303"/>
              <a:gd name="connsiteY13" fmla="*/ 748871 h 749137"/>
              <a:gd name="connsiteX0" fmla="*/ 0 w 3063303"/>
              <a:gd name="connsiteY0" fmla="*/ 737407 h 749137"/>
              <a:gd name="connsiteX1" fmla="*/ 629968 w 3063303"/>
              <a:gd name="connsiteY1" fmla="*/ 648969 h 749137"/>
              <a:gd name="connsiteX2" fmla="*/ 818622 w 3063303"/>
              <a:gd name="connsiteY2" fmla="*/ 472323 h 749137"/>
              <a:gd name="connsiteX3" fmla="*/ 898033 w 3063303"/>
              <a:gd name="connsiteY3" fmla="*/ 368310 h 749137"/>
              <a:gd name="connsiteX4" fmla="*/ 964483 w 3063303"/>
              <a:gd name="connsiteY4" fmla="*/ 394303 h 749137"/>
              <a:gd name="connsiteX5" fmla="*/ 1023554 w 3063303"/>
              <a:gd name="connsiteY5" fmla="*/ 381645 h 749137"/>
              <a:gd name="connsiteX6" fmla="*/ 1056855 w 3063303"/>
              <a:gd name="connsiteY6" fmla="*/ 93609 h 749137"/>
              <a:gd name="connsiteX7" fmla="*/ 1151674 w 3063303"/>
              <a:gd name="connsiteY7" fmla="*/ 27451 h 749137"/>
              <a:gd name="connsiteX8" fmla="*/ 1233571 w 3063303"/>
              <a:gd name="connsiteY8" fmla="*/ 59387 h 749137"/>
              <a:gd name="connsiteX9" fmla="*/ 1371900 w 3063303"/>
              <a:gd name="connsiteY9" fmla="*/ 4524 h 749137"/>
              <a:gd name="connsiteX10" fmla="*/ 1459990 w 3063303"/>
              <a:gd name="connsiteY10" fmla="*/ 336983 h 749137"/>
              <a:gd name="connsiteX11" fmla="*/ 1603136 w 3063303"/>
              <a:gd name="connsiteY11" fmla="*/ 302590 h 749137"/>
              <a:gd name="connsiteX12" fmla="*/ 1738539 w 3063303"/>
              <a:gd name="connsiteY12" fmla="*/ 537058 h 749137"/>
              <a:gd name="connsiteX13" fmla="*/ 2202563 w 3063303"/>
              <a:gd name="connsiteY13" fmla="*/ 687184 h 749137"/>
              <a:gd name="connsiteX14" fmla="*/ 3063303 w 3063303"/>
              <a:gd name="connsiteY14" fmla="*/ 748871 h 749137"/>
              <a:gd name="connsiteX0" fmla="*/ 0 w 3063303"/>
              <a:gd name="connsiteY0" fmla="*/ 737407 h 749137"/>
              <a:gd name="connsiteX1" fmla="*/ 629968 w 3063303"/>
              <a:gd name="connsiteY1" fmla="*/ 648969 h 749137"/>
              <a:gd name="connsiteX2" fmla="*/ 757142 w 3063303"/>
              <a:gd name="connsiteY2" fmla="*/ 627009 h 749137"/>
              <a:gd name="connsiteX3" fmla="*/ 818622 w 3063303"/>
              <a:gd name="connsiteY3" fmla="*/ 472323 h 749137"/>
              <a:gd name="connsiteX4" fmla="*/ 898033 w 3063303"/>
              <a:gd name="connsiteY4" fmla="*/ 368310 h 749137"/>
              <a:gd name="connsiteX5" fmla="*/ 964483 w 3063303"/>
              <a:gd name="connsiteY5" fmla="*/ 394303 h 749137"/>
              <a:gd name="connsiteX6" fmla="*/ 1023554 w 3063303"/>
              <a:gd name="connsiteY6" fmla="*/ 381645 h 749137"/>
              <a:gd name="connsiteX7" fmla="*/ 1056855 w 3063303"/>
              <a:gd name="connsiteY7" fmla="*/ 93609 h 749137"/>
              <a:gd name="connsiteX8" fmla="*/ 1151674 w 3063303"/>
              <a:gd name="connsiteY8" fmla="*/ 27451 h 749137"/>
              <a:gd name="connsiteX9" fmla="*/ 1233571 w 3063303"/>
              <a:gd name="connsiteY9" fmla="*/ 59387 h 749137"/>
              <a:gd name="connsiteX10" fmla="*/ 1371900 w 3063303"/>
              <a:gd name="connsiteY10" fmla="*/ 4524 h 749137"/>
              <a:gd name="connsiteX11" fmla="*/ 1459990 w 3063303"/>
              <a:gd name="connsiteY11" fmla="*/ 336983 h 749137"/>
              <a:gd name="connsiteX12" fmla="*/ 1603136 w 3063303"/>
              <a:gd name="connsiteY12" fmla="*/ 302590 h 749137"/>
              <a:gd name="connsiteX13" fmla="*/ 1738539 w 3063303"/>
              <a:gd name="connsiteY13" fmla="*/ 537058 h 749137"/>
              <a:gd name="connsiteX14" fmla="*/ 2202563 w 3063303"/>
              <a:gd name="connsiteY14" fmla="*/ 687184 h 749137"/>
              <a:gd name="connsiteX15" fmla="*/ 3063303 w 3063303"/>
              <a:gd name="connsiteY15" fmla="*/ 748871 h 749137"/>
              <a:gd name="connsiteX0" fmla="*/ 0 w 3063303"/>
              <a:gd name="connsiteY0" fmla="*/ 737407 h 749137"/>
              <a:gd name="connsiteX1" fmla="*/ 629968 w 3063303"/>
              <a:gd name="connsiteY1" fmla="*/ 648969 h 749137"/>
              <a:gd name="connsiteX2" fmla="*/ 757142 w 3063303"/>
              <a:gd name="connsiteY2" fmla="*/ 627009 h 749137"/>
              <a:gd name="connsiteX3" fmla="*/ 818622 w 3063303"/>
              <a:gd name="connsiteY3" fmla="*/ 472323 h 749137"/>
              <a:gd name="connsiteX4" fmla="*/ 898033 w 3063303"/>
              <a:gd name="connsiteY4" fmla="*/ 368310 h 749137"/>
              <a:gd name="connsiteX5" fmla="*/ 964483 w 3063303"/>
              <a:gd name="connsiteY5" fmla="*/ 394303 h 749137"/>
              <a:gd name="connsiteX6" fmla="*/ 1023554 w 3063303"/>
              <a:gd name="connsiteY6" fmla="*/ 381645 h 749137"/>
              <a:gd name="connsiteX7" fmla="*/ 980006 w 3063303"/>
              <a:gd name="connsiteY7" fmla="*/ 218958 h 749137"/>
              <a:gd name="connsiteX8" fmla="*/ 1056855 w 3063303"/>
              <a:gd name="connsiteY8" fmla="*/ 93609 h 749137"/>
              <a:gd name="connsiteX9" fmla="*/ 1151674 w 3063303"/>
              <a:gd name="connsiteY9" fmla="*/ 27451 h 749137"/>
              <a:gd name="connsiteX10" fmla="*/ 1233571 w 3063303"/>
              <a:gd name="connsiteY10" fmla="*/ 59387 h 749137"/>
              <a:gd name="connsiteX11" fmla="*/ 1371900 w 3063303"/>
              <a:gd name="connsiteY11" fmla="*/ 4524 h 749137"/>
              <a:gd name="connsiteX12" fmla="*/ 1459990 w 3063303"/>
              <a:gd name="connsiteY12" fmla="*/ 336983 h 749137"/>
              <a:gd name="connsiteX13" fmla="*/ 1603136 w 3063303"/>
              <a:gd name="connsiteY13" fmla="*/ 302590 h 749137"/>
              <a:gd name="connsiteX14" fmla="*/ 1738539 w 3063303"/>
              <a:gd name="connsiteY14" fmla="*/ 537058 h 749137"/>
              <a:gd name="connsiteX15" fmla="*/ 2202563 w 3063303"/>
              <a:gd name="connsiteY15" fmla="*/ 687184 h 749137"/>
              <a:gd name="connsiteX16" fmla="*/ 3063303 w 3063303"/>
              <a:gd name="connsiteY16" fmla="*/ 748871 h 749137"/>
              <a:gd name="connsiteX0" fmla="*/ 0 w 3063303"/>
              <a:gd name="connsiteY0" fmla="*/ 735557 h 747287"/>
              <a:gd name="connsiteX1" fmla="*/ 629968 w 3063303"/>
              <a:gd name="connsiteY1" fmla="*/ 647119 h 747287"/>
              <a:gd name="connsiteX2" fmla="*/ 757142 w 3063303"/>
              <a:gd name="connsiteY2" fmla="*/ 625159 h 747287"/>
              <a:gd name="connsiteX3" fmla="*/ 818622 w 3063303"/>
              <a:gd name="connsiteY3" fmla="*/ 470473 h 747287"/>
              <a:gd name="connsiteX4" fmla="*/ 898033 w 3063303"/>
              <a:gd name="connsiteY4" fmla="*/ 366460 h 747287"/>
              <a:gd name="connsiteX5" fmla="*/ 964483 w 3063303"/>
              <a:gd name="connsiteY5" fmla="*/ 392453 h 747287"/>
              <a:gd name="connsiteX6" fmla="*/ 1023554 w 3063303"/>
              <a:gd name="connsiteY6" fmla="*/ 379795 h 747287"/>
              <a:gd name="connsiteX7" fmla="*/ 980006 w 3063303"/>
              <a:gd name="connsiteY7" fmla="*/ 217108 h 747287"/>
              <a:gd name="connsiteX8" fmla="*/ 1056855 w 3063303"/>
              <a:gd name="connsiteY8" fmla="*/ 91759 h 747287"/>
              <a:gd name="connsiteX9" fmla="*/ 1151674 w 3063303"/>
              <a:gd name="connsiteY9" fmla="*/ 25601 h 747287"/>
              <a:gd name="connsiteX10" fmla="*/ 1233571 w 3063303"/>
              <a:gd name="connsiteY10" fmla="*/ 57537 h 747287"/>
              <a:gd name="connsiteX11" fmla="*/ 1371900 w 3063303"/>
              <a:gd name="connsiteY11" fmla="*/ 2674 h 747287"/>
              <a:gd name="connsiteX12" fmla="*/ 1476965 w 3063303"/>
              <a:gd name="connsiteY12" fmla="*/ 102427 h 747287"/>
              <a:gd name="connsiteX13" fmla="*/ 1459990 w 3063303"/>
              <a:gd name="connsiteY13" fmla="*/ 335133 h 747287"/>
              <a:gd name="connsiteX14" fmla="*/ 1603136 w 3063303"/>
              <a:gd name="connsiteY14" fmla="*/ 300740 h 747287"/>
              <a:gd name="connsiteX15" fmla="*/ 1738539 w 3063303"/>
              <a:gd name="connsiteY15" fmla="*/ 535208 h 747287"/>
              <a:gd name="connsiteX16" fmla="*/ 2202563 w 3063303"/>
              <a:gd name="connsiteY16" fmla="*/ 685334 h 747287"/>
              <a:gd name="connsiteX17" fmla="*/ 3063303 w 3063303"/>
              <a:gd name="connsiteY17" fmla="*/ 747021 h 747287"/>
              <a:gd name="connsiteX0" fmla="*/ 0 w 3063303"/>
              <a:gd name="connsiteY0" fmla="*/ 763141 h 774871"/>
              <a:gd name="connsiteX1" fmla="*/ 629968 w 3063303"/>
              <a:gd name="connsiteY1" fmla="*/ 674703 h 774871"/>
              <a:gd name="connsiteX2" fmla="*/ 757142 w 3063303"/>
              <a:gd name="connsiteY2" fmla="*/ 652743 h 774871"/>
              <a:gd name="connsiteX3" fmla="*/ 818622 w 3063303"/>
              <a:gd name="connsiteY3" fmla="*/ 498057 h 774871"/>
              <a:gd name="connsiteX4" fmla="*/ 898033 w 3063303"/>
              <a:gd name="connsiteY4" fmla="*/ 394044 h 774871"/>
              <a:gd name="connsiteX5" fmla="*/ 964483 w 3063303"/>
              <a:gd name="connsiteY5" fmla="*/ 420037 h 774871"/>
              <a:gd name="connsiteX6" fmla="*/ 1023554 w 3063303"/>
              <a:gd name="connsiteY6" fmla="*/ 407379 h 774871"/>
              <a:gd name="connsiteX7" fmla="*/ 980006 w 3063303"/>
              <a:gd name="connsiteY7" fmla="*/ 244692 h 774871"/>
              <a:gd name="connsiteX8" fmla="*/ 1056855 w 3063303"/>
              <a:gd name="connsiteY8" fmla="*/ 119343 h 774871"/>
              <a:gd name="connsiteX9" fmla="*/ 1151674 w 3063303"/>
              <a:gd name="connsiteY9" fmla="*/ 53185 h 774871"/>
              <a:gd name="connsiteX10" fmla="*/ 1233571 w 3063303"/>
              <a:gd name="connsiteY10" fmla="*/ 85121 h 774871"/>
              <a:gd name="connsiteX11" fmla="*/ 1295088 w 3063303"/>
              <a:gd name="connsiteY11" fmla="*/ 1995 h 774871"/>
              <a:gd name="connsiteX12" fmla="*/ 1371900 w 3063303"/>
              <a:gd name="connsiteY12" fmla="*/ 30258 h 774871"/>
              <a:gd name="connsiteX13" fmla="*/ 1476965 w 3063303"/>
              <a:gd name="connsiteY13" fmla="*/ 130011 h 774871"/>
              <a:gd name="connsiteX14" fmla="*/ 1459990 w 3063303"/>
              <a:gd name="connsiteY14" fmla="*/ 362717 h 774871"/>
              <a:gd name="connsiteX15" fmla="*/ 1603136 w 3063303"/>
              <a:gd name="connsiteY15" fmla="*/ 328324 h 774871"/>
              <a:gd name="connsiteX16" fmla="*/ 1738539 w 3063303"/>
              <a:gd name="connsiteY16" fmla="*/ 562792 h 774871"/>
              <a:gd name="connsiteX17" fmla="*/ 2202563 w 3063303"/>
              <a:gd name="connsiteY17" fmla="*/ 712918 h 774871"/>
              <a:gd name="connsiteX18" fmla="*/ 3063303 w 3063303"/>
              <a:gd name="connsiteY18" fmla="*/ 774605 h 774871"/>
              <a:gd name="connsiteX0" fmla="*/ 0 w 3063303"/>
              <a:gd name="connsiteY0" fmla="*/ 763141 h 774871"/>
              <a:gd name="connsiteX1" fmla="*/ 629968 w 3063303"/>
              <a:gd name="connsiteY1" fmla="*/ 674703 h 774871"/>
              <a:gd name="connsiteX2" fmla="*/ 757142 w 3063303"/>
              <a:gd name="connsiteY2" fmla="*/ 652743 h 774871"/>
              <a:gd name="connsiteX3" fmla="*/ 818622 w 3063303"/>
              <a:gd name="connsiteY3" fmla="*/ 498057 h 774871"/>
              <a:gd name="connsiteX4" fmla="*/ 898033 w 3063303"/>
              <a:gd name="connsiteY4" fmla="*/ 394044 h 774871"/>
              <a:gd name="connsiteX5" fmla="*/ 964483 w 3063303"/>
              <a:gd name="connsiteY5" fmla="*/ 420037 h 774871"/>
              <a:gd name="connsiteX6" fmla="*/ 1023554 w 3063303"/>
              <a:gd name="connsiteY6" fmla="*/ 407379 h 774871"/>
              <a:gd name="connsiteX7" fmla="*/ 980006 w 3063303"/>
              <a:gd name="connsiteY7" fmla="*/ 244692 h 774871"/>
              <a:gd name="connsiteX8" fmla="*/ 1056855 w 3063303"/>
              <a:gd name="connsiteY8" fmla="*/ 119343 h 774871"/>
              <a:gd name="connsiteX9" fmla="*/ 1151674 w 3063303"/>
              <a:gd name="connsiteY9" fmla="*/ 53185 h 774871"/>
              <a:gd name="connsiteX10" fmla="*/ 1233571 w 3063303"/>
              <a:gd name="connsiteY10" fmla="*/ 85121 h 774871"/>
              <a:gd name="connsiteX11" fmla="*/ 1295088 w 3063303"/>
              <a:gd name="connsiteY11" fmla="*/ 1995 h 774871"/>
              <a:gd name="connsiteX12" fmla="*/ 1371900 w 3063303"/>
              <a:gd name="connsiteY12" fmla="*/ 30258 h 774871"/>
              <a:gd name="connsiteX13" fmla="*/ 1476965 w 3063303"/>
              <a:gd name="connsiteY13" fmla="*/ 130011 h 774871"/>
              <a:gd name="connsiteX14" fmla="*/ 1459990 w 3063303"/>
              <a:gd name="connsiteY14" fmla="*/ 362717 h 774871"/>
              <a:gd name="connsiteX15" fmla="*/ 1543568 w 3063303"/>
              <a:gd name="connsiteY15" fmla="*/ 420714 h 774871"/>
              <a:gd name="connsiteX16" fmla="*/ 1603136 w 3063303"/>
              <a:gd name="connsiteY16" fmla="*/ 328324 h 774871"/>
              <a:gd name="connsiteX17" fmla="*/ 1738539 w 3063303"/>
              <a:gd name="connsiteY17" fmla="*/ 562792 h 774871"/>
              <a:gd name="connsiteX18" fmla="*/ 2202563 w 3063303"/>
              <a:gd name="connsiteY18" fmla="*/ 712918 h 774871"/>
              <a:gd name="connsiteX19" fmla="*/ 3063303 w 3063303"/>
              <a:gd name="connsiteY19" fmla="*/ 774605 h 774871"/>
              <a:gd name="connsiteX0" fmla="*/ 0 w 3063303"/>
              <a:gd name="connsiteY0" fmla="*/ 763141 h 774871"/>
              <a:gd name="connsiteX1" fmla="*/ 629968 w 3063303"/>
              <a:gd name="connsiteY1" fmla="*/ 674703 h 774871"/>
              <a:gd name="connsiteX2" fmla="*/ 757142 w 3063303"/>
              <a:gd name="connsiteY2" fmla="*/ 652743 h 774871"/>
              <a:gd name="connsiteX3" fmla="*/ 818622 w 3063303"/>
              <a:gd name="connsiteY3" fmla="*/ 498057 h 774871"/>
              <a:gd name="connsiteX4" fmla="*/ 898033 w 3063303"/>
              <a:gd name="connsiteY4" fmla="*/ 394044 h 774871"/>
              <a:gd name="connsiteX5" fmla="*/ 964483 w 3063303"/>
              <a:gd name="connsiteY5" fmla="*/ 420037 h 774871"/>
              <a:gd name="connsiteX6" fmla="*/ 1023554 w 3063303"/>
              <a:gd name="connsiteY6" fmla="*/ 407379 h 774871"/>
              <a:gd name="connsiteX7" fmla="*/ 980006 w 3063303"/>
              <a:gd name="connsiteY7" fmla="*/ 244692 h 774871"/>
              <a:gd name="connsiteX8" fmla="*/ 1056855 w 3063303"/>
              <a:gd name="connsiteY8" fmla="*/ 119343 h 774871"/>
              <a:gd name="connsiteX9" fmla="*/ 1151674 w 3063303"/>
              <a:gd name="connsiteY9" fmla="*/ 53185 h 774871"/>
              <a:gd name="connsiteX10" fmla="*/ 1233571 w 3063303"/>
              <a:gd name="connsiteY10" fmla="*/ 85121 h 774871"/>
              <a:gd name="connsiteX11" fmla="*/ 1295088 w 3063303"/>
              <a:gd name="connsiteY11" fmla="*/ 1995 h 774871"/>
              <a:gd name="connsiteX12" fmla="*/ 1371900 w 3063303"/>
              <a:gd name="connsiteY12" fmla="*/ 30258 h 774871"/>
              <a:gd name="connsiteX13" fmla="*/ 1476965 w 3063303"/>
              <a:gd name="connsiteY13" fmla="*/ 130011 h 774871"/>
              <a:gd name="connsiteX14" fmla="*/ 1459990 w 3063303"/>
              <a:gd name="connsiteY14" fmla="*/ 362717 h 774871"/>
              <a:gd name="connsiteX15" fmla="*/ 1543568 w 3063303"/>
              <a:gd name="connsiteY15" fmla="*/ 420714 h 774871"/>
              <a:gd name="connsiteX16" fmla="*/ 1603136 w 3063303"/>
              <a:gd name="connsiteY16" fmla="*/ 328324 h 774871"/>
              <a:gd name="connsiteX17" fmla="*/ 1669089 w 3063303"/>
              <a:gd name="connsiteY17" fmla="*/ 396711 h 774871"/>
              <a:gd name="connsiteX18" fmla="*/ 1738539 w 3063303"/>
              <a:gd name="connsiteY18" fmla="*/ 562792 h 774871"/>
              <a:gd name="connsiteX19" fmla="*/ 2202563 w 3063303"/>
              <a:gd name="connsiteY19" fmla="*/ 712918 h 774871"/>
              <a:gd name="connsiteX20" fmla="*/ 3063303 w 3063303"/>
              <a:gd name="connsiteY20" fmla="*/ 774605 h 774871"/>
              <a:gd name="connsiteX0" fmla="*/ 0 w 3063303"/>
              <a:gd name="connsiteY0" fmla="*/ 763141 h 774927"/>
              <a:gd name="connsiteX1" fmla="*/ 629968 w 3063303"/>
              <a:gd name="connsiteY1" fmla="*/ 674703 h 774927"/>
              <a:gd name="connsiteX2" fmla="*/ 757142 w 3063303"/>
              <a:gd name="connsiteY2" fmla="*/ 652743 h 774927"/>
              <a:gd name="connsiteX3" fmla="*/ 818622 w 3063303"/>
              <a:gd name="connsiteY3" fmla="*/ 498057 h 774927"/>
              <a:gd name="connsiteX4" fmla="*/ 898033 w 3063303"/>
              <a:gd name="connsiteY4" fmla="*/ 394044 h 774927"/>
              <a:gd name="connsiteX5" fmla="*/ 964483 w 3063303"/>
              <a:gd name="connsiteY5" fmla="*/ 420037 h 774927"/>
              <a:gd name="connsiteX6" fmla="*/ 1023554 w 3063303"/>
              <a:gd name="connsiteY6" fmla="*/ 407379 h 774927"/>
              <a:gd name="connsiteX7" fmla="*/ 980006 w 3063303"/>
              <a:gd name="connsiteY7" fmla="*/ 244692 h 774927"/>
              <a:gd name="connsiteX8" fmla="*/ 1056855 w 3063303"/>
              <a:gd name="connsiteY8" fmla="*/ 119343 h 774927"/>
              <a:gd name="connsiteX9" fmla="*/ 1151674 w 3063303"/>
              <a:gd name="connsiteY9" fmla="*/ 53185 h 774927"/>
              <a:gd name="connsiteX10" fmla="*/ 1233571 w 3063303"/>
              <a:gd name="connsiteY10" fmla="*/ 85121 h 774927"/>
              <a:gd name="connsiteX11" fmla="*/ 1295088 w 3063303"/>
              <a:gd name="connsiteY11" fmla="*/ 1995 h 774927"/>
              <a:gd name="connsiteX12" fmla="*/ 1371900 w 3063303"/>
              <a:gd name="connsiteY12" fmla="*/ 30258 h 774927"/>
              <a:gd name="connsiteX13" fmla="*/ 1476965 w 3063303"/>
              <a:gd name="connsiteY13" fmla="*/ 130011 h 774927"/>
              <a:gd name="connsiteX14" fmla="*/ 1459990 w 3063303"/>
              <a:gd name="connsiteY14" fmla="*/ 362717 h 774927"/>
              <a:gd name="connsiteX15" fmla="*/ 1543568 w 3063303"/>
              <a:gd name="connsiteY15" fmla="*/ 420714 h 774927"/>
              <a:gd name="connsiteX16" fmla="*/ 1603136 w 3063303"/>
              <a:gd name="connsiteY16" fmla="*/ 328324 h 774927"/>
              <a:gd name="connsiteX17" fmla="*/ 1669089 w 3063303"/>
              <a:gd name="connsiteY17" fmla="*/ 396711 h 774927"/>
              <a:gd name="connsiteX18" fmla="*/ 1738539 w 3063303"/>
              <a:gd name="connsiteY18" fmla="*/ 562792 h 774927"/>
              <a:gd name="connsiteX19" fmla="*/ 1817665 w 3063303"/>
              <a:gd name="connsiteY19" fmla="*/ 527394 h 774927"/>
              <a:gd name="connsiteX20" fmla="*/ 2202563 w 3063303"/>
              <a:gd name="connsiteY20" fmla="*/ 712918 h 774927"/>
              <a:gd name="connsiteX21" fmla="*/ 3063303 w 3063303"/>
              <a:gd name="connsiteY21" fmla="*/ 774605 h 774927"/>
              <a:gd name="connsiteX0" fmla="*/ 0 w 3063303"/>
              <a:gd name="connsiteY0" fmla="*/ 763141 h 774769"/>
              <a:gd name="connsiteX1" fmla="*/ 629968 w 3063303"/>
              <a:gd name="connsiteY1" fmla="*/ 674703 h 774769"/>
              <a:gd name="connsiteX2" fmla="*/ 757142 w 3063303"/>
              <a:gd name="connsiteY2" fmla="*/ 652743 h 774769"/>
              <a:gd name="connsiteX3" fmla="*/ 818622 w 3063303"/>
              <a:gd name="connsiteY3" fmla="*/ 498057 h 774769"/>
              <a:gd name="connsiteX4" fmla="*/ 898033 w 3063303"/>
              <a:gd name="connsiteY4" fmla="*/ 394044 h 774769"/>
              <a:gd name="connsiteX5" fmla="*/ 964483 w 3063303"/>
              <a:gd name="connsiteY5" fmla="*/ 420037 h 774769"/>
              <a:gd name="connsiteX6" fmla="*/ 1023554 w 3063303"/>
              <a:gd name="connsiteY6" fmla="*/ 407379 h 774769"/>
              <a:gd name="connsiteX7" fmla="*/ 980006 w 3063303"/>
              <a:gd name="connsiteY7" fmla="*/ 244692 h 774769"/>
              <a:gd name="connsiteX8" fmla="*/ 1056855 w 3063303"/>
              <a:gd name="connsiteY8" fmla="*/ 119343 h 774769"/>
              <a:gd name="connsiteX9" fmla="*/ 1151674 w 3063303"/>
              <a:gd name="connsiteY9" fmla="*/ 53185 h 774769"/>
              <a:gd name="connsiteX10" fmla="*/ 1233571 w 3063303"/>
              <a:gd name="connsiteY10" fmla="*/ 85121 h 774769"/>
              <a:gd name="connsiteX11" fmla="*/ 1295088 w 3063303"/>
              <a:gd name="connsiteY11" fmla="*/ 1995 h 774769"/>
              <a:gd name="connsiteX12" fmla="*/ 1371900 w 3063303"/>
              <a:gd name="connsiteY12" fmla="*/ 30258 h 774769"/>
              <a:gd name="connsiteX13" fmla="*/ 1476965 w 3063303"/>
              <a:gd name="connsiteY13" fmla="*/ 130011 h 774769"/>
              <a:gd name="connsiteX14" fmla="*/ 1459990 w 3063303"/>
              <a:gd name="connsiteY14" fmla="*/ 362717 h 774769"/>
              <a:gd name="connsiteX15" fmla="*/ 1543568 w 3063303"/>
              <a:gd name="connsiteY15" fmla="*/ 420714 h 774769"/>
              <a:gd name="connsiteX16" fmla="*/ 1603136 w 3063303"/>
              <a:gd name="connsiteY16" fmla="*/ 328324 h 774769"/>
              <a:gd name="connsiteX17" fmla="*/ 1669089 w 3063303"/>
              <a:gd name="connsiteY17" fmla="*/ 396711 h 774769"/>
              <a:gd name="connsiteX18" fmla="*/ 1738539 w 3063303"/>
              <a:gd name="connsiteY18" fmla="*/ 562792 h 774769"/>
              <a:gd name="connsiteX19" fmla="*/ 1817665 w 3063303"/>
              <a:gd name="connsiteY19" fmla="*/ 527394 h 774769"/>
              <a:gd name="connsiteX20" fmla="*/ 1953432 w 3063303"/>
              <a:gd name="connsiteY20" fmla="*/ 687413 h 774769"/>
              <a:gd name="connsiteX21" fmla="*/ 2202563 w 3063303"/>
              <a:gd name="connsiteY21" fmla="*/ 712918 h 774769"/>
              <a:gd name="connsiteX22" fmla="*/ 3063303 w 3063303"/>
              <a:gd name="connsiteY22" fmla="*/ 774605 h 774769"/>
              <a:gd name="connsiteX0" fmla="*/ 0 w 3063303"/>
              <a:gd name="connsiteY0" fmla="*/ 763141 h 774782"/>
              <a:gd name="connsiteX1" fmla="*/ 629968 w 3063303"/>
              <a:gd name="connsiteY1" fmla="*/ 674703 h 774782"/>
              <a:gd name="connsiteX2" fmla="*/ 757142 w 3063303"/>
              <a:gd name="connsiteY2" fmla="*/ 652743 h 774782"/>
              <a:gd name="connsiteX3" fmla="*/ 818622 w 3063303"/>
              <a:gd name="connsiteY3" fmla="*/ 498057 h 774782"/>
              <a:gd name="connsiteX4" fmla="*/ 898033 w 3063303"/>
              <a:gd name="connsiteY4" fmla="*/ 394044 h 774782"/>
              <a:gd name="connsiteX5" fmla="*/ 964483 w 3063303"/>
              <a:gd name="connsiteY5" fmla="*/ 420037 h 774782"/>
              <a:gd name="connsiteX6" fmla="*/ 1023554 w 3063303"/>
              <a:gd name="connsiteY6" fmla="*/ 407379 h 774782"/>
              <a:gd name="connsiteX7" fmla="*/ 980006 w 3063303"/>
              <a:gd name="connsiteY7" fmla="*/ 244692 h 774782"/>
              <a:gd name="connsiteX8" fmla="*/ 1056855 w 3063303"/>
              <a:gd name="connsiteY8" fmla="*/ 119343 h 774782"/>
              <a:gd name="connsiteX9" fmla="*/ 1151674 w 3063303"/>
              <a:gd name="connsiteY9" fmla="*/ 53185 h 774782"/>
              <a:gd name="connsiteX10" fmla="*/ 1233571 w 3063303"/>
              <a:gd name="connsiteY10" fmla="*/ 85121 h 774782"/>
              <a:gd name="connsiteX11" fmla="*/ 1295088 w 3063303"/>
              <a:gd name="connsiteY11" fmla="*/ 1995 h 774782"/>
              <a:gd name="connsiteX12" fmla="*/ 1371900 w 3063303"/>
              <a:gd name="connsiteY12" fmla="*/ 30258 h 774782"/>
              <a:gd name="connsiteX13" fmla="*/ 1476965 w 3063303"/>
              <a:gd name="connsiteY13" fmla="*/ 130011 h 774782"/>
              <a:gd name="connsiteX14" fmla="*/ 1459990 w 3063303"/>
              <a:gd name="connsiteY14" fmla="*/ 362717 h 774782"/>
              <a:gd name="connsiteX15" fmla="*/ 1543568 w 3063303"/>
              <a:gd name="connsiteY15" fmla="*/ 420714 h 774782"/>
              <a:gd name="connsiteX16" fmla="*/ 1603136 w 3063303"/>
              <a:gd name="connsiteY16" fmla="*/ 328324 h 774782"/>
              <a:gd name="connsiteX17" fmla="*/ 1669089 w 3063303"/>
              <a:gd name="connsiteY17" fmla="*/ 396711 h 774782"/>
              <a:gd name="connsiteX18" fmla="*/ 1738539 w 3063303"/>
              <a:gd name="connsiteY18" fmla="*/ 562792 h 774782"/>
              <a:gd name="connsiteX19" fmla="*/ 1817665 w 3063303"/>
              <a:gd name="connsiteY19" fmla="*/ 527394 h 774782"/>
              <a:gd name="connsiteX20" fmla="*/ 1953432 w 3063303"/>
              <a:gd name="connsiteY20" fmla="*/ 687413 h 774782"/>
              <a:gd name="connsiteX21" fmla="*/ 2073829 w 3063303"/>
              <a:gd name="connsiteY21" fmla="*/ 663410 h 774782"/>
              <a:gd name="connsiteX22" fmla="*/ 2202563 w 3063303"/>
              <a:gd name="connsiteY22" fmla="*/ 712918 h 774782"/>
              <a:gd name="connsiteX23" fmla="*/ 3063303 w 3063303"/>
              <a:gd name="connsiteY23" fmla="*/ 774605 h 774782"/>
              <a:gd name="connsiteX0" fmla="*/ 0 w 3063303"/>
              <a:gd name="connsiteY0" fmla="*/ 763141 h 774782"/>
              <a:gd name="connsiteX1" fmla="*/ 629968 w 3063303"/>
              <a:gd name="connsiteY1" fmla="*/ 674703 h 774782"/>
              <a:gd name="connsiteX2" fmla="*/ 757142 w 3063303"/>
              <a:gd name="connsiteY2" fmla="*/ 652743 h 774782"/>
              <a:gd name="connsiteX3" fmla="*/ 818622 w 3063303"/>
              <a:gd name="connsiteY3" fmla="*/ 498057 h 774782"/>
              <a:gd name="connsiteX4" fmla="*/ 898033 w 3063303"/>
              <a:gd name="connsiteY4" fmla="*/ 394044 h 774782"/>
              <a:gd name="connsiteX5" fmla="*/ 964483 w 3063303"/>
              <a:gd name="connsiteY5" fmla="*/ 420037 h 774782"/>
              <a:gd name="connsiteX6" fmla="*/ 1023554 w 3063303"/>
              <a:gd name="connsiteY6" fmla="*/ 407379 h 774782"/>
              <a:gd name="connsiteX7" fmla="*/ 980006 w 3063303"/>
              <a:gd name="connsiteY7" fmla="*/ 244692 h 774782"/>
              <a:gd name="connsiteX8" fmla="*/ 1056855 w 3063303"/>
              <a:gd name="connsiteY8" fmla="*/ 119343 h 774782"/>
              <a:gd name="connsiteX9" fmla="*/ 1151674 w 3063303"/>
              <a:gd name="connsiteY9" fmla="*/ 53185 h 774782"/>
              <a:gd name="connsiteX10" fmla="*/ 1233571 w 3063303"/>
              <a:gd name="connsiteY10" fmla="*/ 85121 h 774782"/>
              <a:gd name="connsiteX11" fmla="*/ 1295088 w 3063303"/>
              <a:gd name="connsiteY11" fmla="*/ 1995 h 774782"/>
              <a:gd name="connsiteX12" fmla="*/ 1371900 w 3063303"/>
              <a:gd name="connsiteY12" fmla="*/ 30258 h 774782"/>
              <a:gd name="connsiteX13" fmla="*/ 1476965 w 3063303"/>
              <a:gd name="connsiteY13" fmla="*/ 130011 h 774782"/>
              <a:gd name="connsiteX14" fmla="*/ 1459990 w 3063303"/>
              <a:gd name="connsiteY14" fmla="*/ 362717 h 774782"/>
              <a:gd name="connsiteX15" fmla="*/ 1543568 w 3063303"/>
              <a:gd name="connsiteY15" fmla="*/ 420714 h 774782"/>
              <a:gd name="connsiteX16" fmla="*/ 1603136 w 3063303"/>
              <a:gd name="connsiteY16" fmla="*/ 328324 h 774782"/>
              <a:gd name="connsiteX17" fmla="*/ 1669089 w 3063303"/>
              <a:gd name="connsiteY17" fmla="*/ 396711 h 774782"/>
              <a:gd name="connsiteX18" fmla="*/ 1738539 w 3063303"/>
              <a:gd name="connsiteY18" fmla="*/ 562792 h 774782"/>
              <a:gd name="connsiteX19" fmla="*/ 1817665 w 3063303"/>
              <a:gd name="connsiteY19" fmla="*/ 527394 h 774782"/>
              <a:gd name="connsiteX20" fmla="*/ 1907322 w 3063303"/>
              <a:gd name="connsiteY20" fmla="*/ 580733 h 774782"/>
              <a:gd name="connsiteX21" fmla="*/ 1953432 w 3063303"/>
              <a:gd name="connsiteY21" fmla="*/ 687413 h 774782"/>
              <a:gd name="connsiteX22" fmla="*/ 2073829 w 3063303"/>
              <a:gd name="connsiteY22" fmla="*/ 663410 h 774782"/>
              <a:gd name="connsiteX23" fmla="*/ 2202563 w 3063303"/>
              <a:gd name="connsiteY23" fmla="*/ 712918 h 774782"/>
              <a:gd name="connsiteX24" fmla="*/ 3063303 w 3063303"/>
              <a:gd name="connsiteY24" fmla="*/ 774605 h 774782"/>
              <a:gd name="connsiteX0" fmla="*/ 0 w 3063303"/>
              <a:gd name="connsiteY0" fmla="*/ 763141 h 774782"/>
              <a:gd name="connsiteX1" fmla="*/ 545433 w 3063303"/>
              <a:gd name="connsiteY1" fmla="*/ 722709 h 774782"/>
              <a:gd name="connsiteX2" fmla="*/ 757142 w 3063303"/>
              <a:gd name="connsiteY2" fmla="*/ 652743 h 774782"/>
              <a:gd name="connsiteX3" fmla="*/ 818622 w 3063303"/>
              <a:gd name="connsiteY3" fmla="*/ 498057 h 774782"/>
              <a:gd name="connsiteX4" fmla="*/ 898033 w 3063303"/>
              <a:gd name="connsiteY4" fmla="*/ 394044 h 774782"/>
              <a:gd name="connsiteX5" fmla="*/ 964483 w 3063303"/>
              <a:gd name="connsiteY5" fmla="*/ 420037 h 774782"/>
              <a:gd name="connsiteX6" fmla="*/ 1023554 w 3063303"/>
              <a:gd name="connsiteY6" fmla="*/ 407379 h 774782"/>
              <a:gd name="connsiteX7" fmla="*/ 980006 w 3063303"/>
              <a:gd name="connsiteY7" fmla="*/ 244692 h 774782"/>
              <a:gd name="connsiteX8" fmla="*/ 1056855 w 3063303"/>
              <a:gd name="connsiteY8" fmla="*/ 119343 h 774782"/>
              <a:gd name="connsiteX9" fmla="*/ 1151674 w 3063303"/>
              <a:gd name="connsiteY9" fmla="*/ 53185 h 774782"/>
              <a:gd name="connsiteX10" fmla="*/ 1233571 w 3063303"/>
              <a:gd name="connsiteY10" fmla="*/ 85121 h 774782"/>
              <a:gd name="connsiteX11" fmla="*/ 1295088 w 3063303"/>
              <a:gd name="connsiteY11" fmla="*/ 1995 h 774782"/>
              <a:gd name="connsiteX12" fmla="*/ 1371900 w 3063303"/>
              <a:gd name="connsiteY12" fmla="*/ 30258 h 774782"/>
              <a:gd name="connsiteX13" fmla="*/ 1476965 w 3063303"/>
              <a:gd name="connsiteY13" fmla="*/ 130011 h 774782"/>
              <a:gd name="connsiteX14" fmla="*/ 1459990 w 3063303"/>
              <a:gd name="connsiteY14" fmla="*/ 362717 h 774782"/>
              <a:gd name="connsiteX15" fmla="*/ 1543568 w 3063303"/>
              <a:gd name="connsiteY15" fmla="*/ 420714 h 774782"/>
              <a:gd name="connsiteX16" fmla="*/ 1603136 w 3063303"/>
              <a:gd name="connsiteY16" fmla="*/ 328324 h 774782"/>
              <a:gd name="connsiteX17" fmla="*/ 1669089 w 3063303"/>
              <a:gd name="connsiteY17" fmla="*/ 396711 h 774782"/>
              <a:gd name="connsiteX18" fmla="*/ 1738539 w 3063303"/>
              <a:gd name="connsiteY18" fmla="*/ 562792 h 774782"/>
              <a:gd name="connsiteX19" fmla="*/ 1817665 w 3063303"/>
              <a:gd name="connsiteY19" fmla="*/ 527394 h 774782"/>
              <a:gd name="connsiteX20" fmla="*/ 1907322 w 3063303"/>
              <a:gd name="connsiteY20" fmla="*/ 580733 h 774782"/>
              <a:gd name="connsiteX21" fmla="*/ 1953432 w 3063303"/>
              <a:gd name="connsiteY21" fmla="*/ 687413 h 774782"/>
              <a:gd name="connsiteX22" fmla="*/ 2073829 w 3063303"/>
              <a:gd name="connsiteY22" fmla="*/ 663410 h 774782"/>
              <a:gd name="connsiteX23" fmla="*/ 2202563 w 3063303"/>
              <a:gd name="connsiteY23" fmla="*/ 712918 h 774782"/>
              <a:gd name="connsiteX24" fmla="*/ 3063303 w 3063303"/>
              <a:gd name="connsiteY24" fmla="*/ 774605 h 774782"/>
              <a:gd name="connsiteX0" fmla="*/ 0 w 3063303"/>
              <a:gd name="connsiteY0" fmla="*/ 763141 h 774782"/>
              <a:gd name="connsiteX1" fmla="*/ 545433 w 3063303"/>
              <a:gd name="connsiteY1" fmla="*/ 722709 h 774782"/>
              <a:gd name="connsiteX2" fmla="*/ 654676 w 3063303"/>
              <a:gd name="connsiteY2" fmla="*/ 644742 h 774782"/>
              <a:gd name="connsiteX3" fmla="*/ 818622 w 3063303"/>
              <a:gd name="connsiteY3" fmla="*/ 498057 h 774782"/>
              <a:gd name="connsiteX4" fmla="*/ 898033 w 3063303"/>
              <a:gd name="connsiteY4" fmla="*/ 394044 h 774782"/>
              <a:gd name="connsiteX5" fmla="*/ 964483 w 3063303"/>
              <a:gd name="connsiteY5" fmla="*/ 420037 h 774782"/>
              <a:gd name="connsiteX6" fmla="*/ 1023554 w 3063303"/>
              <a:gd name="connsiteY6" fmla="*/ 407379 h 774782"/>
              <a:gd name="connsiteX7" fmla="*/ 980006 w 3063303"/>
              <a:gd name="connsiteY7" fmla="*/ 244692 h 774782"/>
              <a:gd name="connsiteX8" fmla="*/ 1056855 w 3063303"/>
              <a:gd name="connsiteY8" fmla="*/ 119343 h 774782"/>
              <a:gd name="connsiteX9" fmla="*/ 1151674 w 3063303"/>
              <a:gd name="connsiteY9" fmla="*/ 53185 h 774782"/>
              <a:gd name="connsiteX10" fmla="*/ 1233571 w 3063303"/>
              <a:gd name="connsiteY10" fmla="*/ 85121 h 774782"/>
              <a:gd name="connsiteX11" fmla="*/ 1295088 w 3063303"/>
              <a:gd name="connsiteY11" fmla="*/ 1995 h 774782"/>
              <a:gd name="connsiteX12" fmla="*/ 1371900 w 3063303"/>
              <a:gd name="connsiteY12" fmla="*/ 30258 h 774782"/>
              <a:gd name="connsiteX13" fmla="*/ 1476965 w 3063303"/>
              <a:gd name="connsiteY13" fmla="*/ 130011 h 774782"/>
              <a:gd name="connsiteX14" fmla="*/ 1459990 w 3063303"/>
              <a:gd name="connsiteY14" fmla="*/ 362717 h 774782"/>
              <a:gd name="connsiteX15" fmla="*/ 1543568 w 3063303"/>
              <a:gd name="connsiteY15" fmla="*/ 420714 h 774782"/>
              <a:gd name="connsiteX16" fmla="*/ 1603136 w 3063303"/>
              <a:gd name="connsiteY16" fmla="*/ 328324 h 774782"/>
              <a:gd name="connsiteX17" fmla="*/ 1669089 w 3063303"/>
              <a:gd name="connsiteY17" fmla="*/ 396711 h 774782"/>
              <a:gd name="connsiteX18" fmla="*/ 1738539 w 3063303"/>
              <a:gd name="connsiteY18" fmla="*/ 562792 h 774782"/>
              <a:gd name="connsiteX19" fmla="*/ 1817665 w 3063303"/>
              <a:gd name="connsiteY19" fmla="*/ 527394 h 774782"/>
              <a:gd name="connsiteX20" fmla="*/ 1907322 w 3063303"/>
              <a:gd name="connsiteY20" fmla="*/ 580733 h 774782"/>
              <a:gd name="connsiteX21" fmla="*/ 1953432 w 3063303"/>
              <a:gd name="connsiteY21" fmla="*/ 687413 h 774782"/>
              <a:gd name="connsiteX22" fmla="*/ 2073829 w 3063303"/>
              <a:gd name="connsiteY22" fmla="*/ 663410 h 774782"/>
              <a:gd name="connsiteX23" fmla="*/ 2202563 w 3063303"/>
              <a:gd name="connsiteY23" fmla="*/ 712918 h 774782"/>
              <a:gd name="connsiteX24" fmla="*/ 3063303 w 3063303"/>
              <a:gd name="connsiteY24" fmla="*/ 774605 h 774782"/>
              <a:gd name="connsiteX0" fmla="*/ 0 w 3063303"/>
              <a:gd name="connsiteY0" fmla="*/ 763141 h 774782"/>
              <a:gd name="connsiteX1" fmla="*/ 545433 w 3063303"/>
              <a:gd name="connsiteY1" fmla="*/ 722709 h 774782"/>
              <a:gd name="connsiteX2" fmla="*/ 654676 w 3063303"/>
              <a:gd name="connsiteY2" fmla="*/ 644742 h 774782"/>
              <a:gd name="connsiteX3" fmla="*/ 739211 w 3063303"/>
              <a:gd name="connsiteY3" fmla="*/ 690081 h 774782"/>
              <a:gd name="connsiteX4" fmla="*/ 818622 w 3063303"/>
              <a:gd name="connsiteY4" fmla="*/ 498057 h 774782"/>
              <a:gd name="connsiteX5" fmla="*/ 898033 w 3063303"/>
              <a:gd name="connsiteY5" fmla="*/ 394044 h 774782"/>
              <a:gd name="connsiteX6" fmla="*/ 964483 w 3063303"/>
              <a:gd name="connsiteY6" fmla="*/ 420037 h 774782"/>
              <a:gd name="connsiteX7" fmla="*/ 1023554 w 3063303"/>
              <a:gd name="connsiteY7" fmla="*/ 407379 h 774782"/>
              <a:gd name="connsiteX8" fmla="*/ 980006 w 3063303"/>
              <a:gd name="connsiteY8" fmla="*/ 244692 h 774782"/>
              <a:gd name="connsiteX9" fmla="*/ 1056855 w 3063303"/>
              <a:gd name="connsiteY9" fmla="*/ 119343 h 774782"/>
              <a:gd name="connsiteX10" fmla="*/ 1151674 w 3063303"/>
              <a:gd name="connsiteY10" fmla="*/ 53185 h 774782"/>
              <a:gd name="connsiteX11" fmla="*/ 1233571 w 3063303"/>
              <a:gd name="connsiteY11" fmla="*/ 85121 h 774782"/>
              <a:gd name="connsiteX12" fmla="*/ 1295088 w 3063303"/>
              <a:gd name="connsiteY12" fmla="*/ 1995 h 774782"/>
              <a:gd name="connsiteX13" fmla="*/ 1371900 w 3063303"/>
              <a:gd name="connsiteY13" fmla="*/ 30258 h 774782"/>
              <a:gd name="connsiteX14" fmla="*/ 1476965 w 3063303"/>
              <a:gd name="connsiteY14" fmla="*/ 130011 h 774782"/>
              <a:gd name="connsiteX15" fmla="*/ 1459990 w 3063303"/>
              <a:gd name="connsiteY15" fmla="*/ 362717 h 774782"/>
              <a:gd name="connsiteX16" fmla="*/ 1543568 w 3063303"/>
              <a:gd name="connsiteY16" fmla="*/ 420714 h 774782"/>
              <a:gd name="connsiteX17" fmla="*/ 1603136 w 3063303"/>
              <a:gd name="connsiteY17" fmla="*/ 328324 h 774782"/>
              <a:gd name="connsiteX18" fmla="*/ 1669089 w 3063303"/>
              <a:gd name="connsiteY18" fmla="*/ 396711 h 774782"/>
              <a:gd name="connsiteX19" fmla="*/ 1738539 w 3063303"/>
              <a:gd name="connsiteY19" fmla="*/ 562792 h 774782"/>
              <a:gd name="connsiteX20" fmla="*/ 1817665 w 3063303"/>
              <a:gd name="connsiteY20" fmla="*/ 527394 h 774782"/>
              <a:gd name="connsiteX21" fmla="*/ 1907322 w 3063303"/>
              <a:gd name="connsiteY21" fmla="*/ 580733 h 774782"/>
              <a:gd name="connsiteX22" fmla="*/ 1953432 w 3063303"/>
              <a:gd name="connsiteY22" fmla="*/ 687413 h 774782"/>
              <a:gd name="connsiteX23" fmla="*/ 2073829 w 3063303"/>
              <a:gd name="connsiteY23" fmla="*/ 663410 h 774782"/>
              <a:gd name="connsiteX24" fmla="*/ 2202563 w 3063303"/>
              <a:gd name="connsiteY24" fmla="*/ 712918 h 774782"/>
              <a:gd name="connsiteX25" fmla="*/ 3063303 w 3063303"/>
              <a:gd name="connsiteY25" fmla="*/ 774605 h 774782"/>
              <a:gd name="connsiteX0" fmla="*/ 0 w 3063303"/>
              <a:gd name="connsiteY0" fmla="*/ 763141 h 774782"/>
              <a:gd name="connsiteX1" fmla="*/ 545433 w 3063303"/>
              <a:gd name="connsiteY1" fmla="*/ 722709 h 774782"/>
              <a:gd name="connsiteX2" fmla="*/ 654676 w 3063303"/>
              <a:gd name="connsiteY2" fmla="*/ 644742 h 774782"/>
              <a:gd name="connsiteX3" fmla="*/ 739211 w 3063303"/>
              <a:gd name="connsiteY3" fmla="*/ 690081 h 774782"/>
              <a:gd name="connsiteX4" fmla="*/ 808375 w 3063303"/>
              <a:gd name="connsiteY4" fmla="*/ 471387 h 774782"/>
              <a:gd name="connsiteX5" fmla="*/ 898033 w 3063303"/>
              <a:gd name="connsiteY5" fmla="*/ 394044 h 774782"/>
              <a:gd name="connsiteX6" fmla="*/ 964483 w 3063303"/>
              <a:gd name="connsiteY6" fmla="*/ 420037 h 774782"/>
              <a:gd name="connsiteX7" fmla="*/ 1023554 w 3063303"/>
              <a:gd name="connsiteY7" fmla="*/ 407379 h 774782"/>
              <a:gd name="connsiteX8" fmla="*/ 980006 w 3063303"/>
              <a:gd name="connsiteY8" fmla="*/ 244692 h 774782"/>
              <a:gd name="connsiteX9" fmla="*/ 1056855 w 3063303"/>
              <a:gd name="connsiteY9" fmla="*/ 119343 h 774782"/>
              <a:gd name="connsiteX10" fmla="*/ 1151674 w 3063303"/>
              <a:gd name="connsiteY10" fmla="*/ 53185 h 774782"/>
              <a:gd name="connsiteX11" fmla="*/ 1233571 w 3063303"/>
              <a:gd name="connsiteY11" fmla="*/ 85121 h 774782"/>
              <a:gd name="connsiteX12" fmla="*/ 1295088 w 3063303"/>
              <a:gd name="connsiteY12" fmla="*/ 1995 h 774782"/>
              <a:gd name="connsiteX13" fmla="*/ 1371900 w 3063303"/>
              <a:gd name="connsiteY13" fmla="*/ 30258 h 774782"/>
              <a:gd name="connsiteX14" fmla="*/ 1476965 w 3063303"/>
              <a:gd name="connsiteY14" fmla="*/ 130011 h 774782"/>
              <a:gd name="connsiteX15" fmla="*/ 1459990 w 3063303"/>
              <a:gd name="connsiteY15" fmla="*/ 362717 h 774782"/>
              <a:gd name="connsiteX16" fmla="*/ 1543568 w 3063303"/>
              <a:gd name="connsiteY16" fmla="*/ 420714 h 774782"/>
              <a:gd name="connsiteX17" fmla="*/ 1603136 w 3063303"/>
              <a:gd name="connsiteY17" fmla="*/ 328324 h 774782"/>
              <a:gd name="connsiteX18" fmla="*/ 1669089 w 3063303"/>
              <a:gd name="connsiteY18" fmla="*/ 396711 h 774782"/>
              <a:gd name="connsiteX19" fmla="*/ 1738539 w 3063303"/>
              <a:gd name="connsiteY19" fmla="*/ 562792 h 774782"/>
              <a:gd name="connsiteX20" fmla="*/ 1817665 w 3063303"/>
              <a:gd name="connsiteY20" fmla="*/ 527394 h 774782"/>
              <a:gd name="connsiteX21" fmla="*/ 1907322 w 3063303"/>
              <a:gd name="connsiteY21" fmla="*/ 580733 h 774782"/>
              <a:gd name="connsiteX22" fmla="*/ 1953432 w 3063303"/>
              <a:gd name="connsiteY22" fmla="*/ 687413 h 774782"/>
              <a:gd name="connsiteX23" fmla="*/ 2073829 w 3063303"/>
              <a:gd name="connsiteY23" fmla="*/ 663410 h 774782"/>
              <a:gd name="connsiteX24" fmla="*/ 2202563 w 3063303"/>
              <a:gd name="connsiteY24" fmla="*/ 712918 h 774782"/>
              <a:gd name="connsiteX25" fmla="*/ 3063303 w 3063303"/>
              <a:gd name="connsiteY25" fmla="*/ 774605 h 774782"/>
              <a:gd name="connsiteX0" fmla="*/ 0 w 3063303"/>
              <a:gd name="connsiteY0" fmla="*/ 763141 h 774782"/>
              <a:gd name="connsiteX1" fmla="*/ 545433 w 3063303"/>
              <a:gd name="connsiteY1" fmla="*/ 722709 h 774782"/>
              <a:gd name="connsiteX2" fmla="*/ 654676 w 3063303"/>
              <a:gd name="connsiteY2" fmla="*/ 644742 h 774782"/>
              <a:gd name="connsiteX3" fmla="*/ 739211 w 3063303"/>
              <a:gd name="connsiteY3" fmla="*/ 690081 h 774782"/>
              <a:gd name="connsiteX4" fmla="*/ 808375 w 3063303"/>
              <a:gd name="connsiteY4" fmla="*/ 471387 h 774782"/>
              <a:gd name="connsiteX5" fmla="*/ 882663 w 3063303"/>
              <a:gd name="connsiteY5" fmla="*/ 602070 h 774782"/>
              <a:gd name="connsiteX6" fmla="*/ 964483 w 3063303"/>
              <a:gd name="connsiteY6" fmla="*/ 420037 h 774782"/>
              <a:gd name="connsiteX7" fmla="*/ 1023554 w 3063303"/>
              <a:gd name="connsiteY7" fmla="*/ 407379 h 774782"/>
              <a:gd name="connsiteX8" fmla="*/ 980006 w 3063303"/>
              <a:gd name="connsiteY8" fmla="*/ 244692 h 774782"/>
              <a:gd name="connsiteX9" fmla="*/ 1056855 w 3063303"/>
              <a:gd name="connsiteY9" fmla="*/ 119343 h 774782"/>
              <a:gd name="connsiteX10" fmla="*/ 1151674 w 3063303"/>
              <a:gd name="connsiteY10" fmla="*/ 53185 h 774782"/>
              <a:gd name="connsiteX11" fmla="*/ 1233571 w 3063303"/>
              <a:gd name="connsiteY11" fmla="*/ 85121 h 774782"/>
              <a:gd name="connsiteX12" fmla="*/ 1295088 w 3063303"/>
              <a:gd name="connsiteY12" fmla="*/ 1995 h 774782"/>
              <a:gd name="connsiteX13" fmla="*/ 1371900 w 3063303"/>
              <a:gd name="connsiteY13" fmla="*/ 30258 h 774782"/>
              <a:gd name="connsiteX14" fmla="*/ 1476965 w 3063303"/>
              <a:gd name="connsiteY14" fmla="*/ 130011 h 774782"/>
              <a:gd name="connsiteX15" fmla="*/ 1459990 w 3063303"/>
              <a:gd name="connsiteY15" fmla="*/ 362717 h 774782"/>
              <a:gd name="connsiteX16" fmla="*/ 1543568 w 3063303"/>
              <a:gd name="connsiteY16" fmla="*/ 420714 h 774782"/>
              <a:gd name="connsiteX17" fmla="*/ 1603136 w 3063303"/>
              <a:gd name="connsiteY17" fmla="*/ 328324 h 774782"/>
              <a:gd name="connsiteX18" fmla="*/ 1669089 w 3063303"/>
              <a:gd name="connsiteY18" fmla="*/ 396711 h 774782"/>
              <a:gd name="connsiteX19" fmla="*/ 1738539 w 3063303"/>
              <a:gd name="connsiteY19" fmla="*/ 562792 h 774782"/>
              <a:gd name="connsiteX20" fmla="*/ 1817665 w 3063303"/>
              <a:gd name="connsiteY20" fmla="*/ 527394 h 774782"/>
              <a:gd name="connsiteX21" fmla="*/ 1907322 w 3063303"/>
              <a:gd name="connsiteY21" fmla="*/ 580733 h 774782"/>
              <a:gd name="connsiteX22" fmla="*/ 1953432 w 3063303"/>
              <a:gd name="connsiteY22" fmla="*/ 687413 h 774782"/>
              <a:gd name="connsiteX23" fmla="*/ 2073829 w 3063303"/>
              <a:gd name="connsiteY23" fmla="*/ 663410 h 774782"/>
              <a:gd name="connsiteX24" fmla="*/ 2202563 w 3063303"/>
              <a:gd name="connsiteY24" fmla="*/ 712918 h 774782"/>
              <a:gd name="connsiteX25" fmla="*/ 3063303 w 3063303"/>
              <a:gd name="connsiteY25" fmla="*/ 774605 h 774782"/>
              <a:gd name="connsiteX0" fmla="*/ 0 w 3063303"/>
              <a:gd name="connsiteY0" fmla="*/ 763141 h 774782"/>
              <a:gd name="connsiteX1" fmla="*/ 545433 w 3063303"/>
              <a:gd name="connsiteY1" fmla="*/ 722709 h 774782"/>
              <a:gd name="connsiteX2" fmla="*/ 654676 w 3063303"/>
              <a:gd name="connsiteY2" fmla="*/ 644742 h 774782"/>
              <a:gd name="connsiteX3" fmla="*/ 739211 w 3063303"/>
              <a:gd name="connsiteY3" fmla="*/ 690081 h 774782"/>
              <a:gd name="connsiteX4" fmla="*/ 808375 w 3063303"/>
              <a:gd name="connsiteY4" fmla="*/ 471387 h 774782"/>
              <a:gd name="connsiteX5" fmla="*/ 882663 w 3063303"/>
              <a:gd name="connsiteY5" fmla="*/ 602070 h 774782"/>
              <a:gd name="connsiteX6" fmla="*/ 964483 w 3063303"/>
              <a:gd name="connsiteY6" fmla="*/ 420037 h 774782"/>
              <a:gd name="connsiteX7" fmla="*/ 1023554 w 3063303"/>
              <a:gd name="connsiteY7" fmla="*/ 407379 h 774782"/>
              <a:gd name="connsiteX8" fmla="*/ 1054293 w 3063303"/>
              <a:gd name="connsiteY8" fmla="*/ 250026 h 774782"/>
              <a:gd name="connsiteX9" fmla="*/ 1056855 w 3063303"/>
              <a:gd name="connsiteY9" fmla="*/ 119343 h 774782"/>
              <a:gd name="connsiteX10" fmla="*/ 1151674 w 3063303"/>
              <a:gd name="connsiteY10" fmla="*/ 53185 h 774782"/>
              <a:gd name="connsiteX11" fmla="*/ 1233571 w 3063303"/>
              <a:gd name="connsiteY11" fmla="*/ 85121 h 774782"/>
              <a:gd name="connsiteX12" fmla="*/ 1295088 w 3063303"/>
              <a:gd name="connsiteY12" fmla="*/ 1995 h 774782"/>
              <a:gd name="connsiteX13" fmla="*/ 1371900 w 3063303"/>
              <a:gd name="connsiteY13" fmla="*/ 30258 h 774782"/>
              <a:gd name="connsiteX14" fmla="*/ 1476965 w 3063303"/>
              <a:gd name="connsiteY14" fmla="*/ 130011 h 774782"/>
              <a:gd name="connsiteX15" fmla="*/ 1459990 w 3063303"/>
              <a:gd name="connsiteY15" fmla="*/ 362717 h 774782"/>
              <a:gd name="connsiteX16" fmla="*/ 1543568 w 3063303"/>
              <a:gd name="connsiteY16" fmla="*/ 420714 h 774782"/>
              <a:gd name="connsiteX17" fmla="*/ 1603136 w 3063303"/>
              <a:gd name="connsiteY17" fmla="*/ 328324 h 774782"/>
              <a:gd name="connsiteX18" fmla="*/ 1669089 w 3063303"/>
              <a:gd name="connsiteY18" fmla="*/ 396711 h 774782"/>
              <a:gd name="connsiteX19" fmla="*/ 1738539 w 3063303"/>
              <a:gd name="connsiteY19" fmla="*/ 562792 h 774782"/>
              <a:gd name="connsiteX20" fmla="*/ 1817665 w 3063303"/>
              <a:gd name="connsiteY20" fmla="*/ 527394 h 774782"/>
              <a:gd name="connsiteX21" fmla="*/ 1907322 w 3063303"/>
              <a:gd name="connsiteY21" fmla="*/ 580733 h 774782"/>
              <a:gd name="connsiteX22" fmla="*/ 1953432 w 3063303"/>
              <a:gd name="connsiteY22" fmla="*/ 687413 h 774782"/>
              <a:gd name="connsiteX23" fmla="*/ 2073829 w 3063303"/>
              <a:gd name="connsiteY23" fmla="*/ 663410 h 774782"/>
              <a:gd name="connsiteX24" fmla="*/ 2202563 w 3063303"/>
              <a:gd name="connsiteY24" fmla="*/ 712918 h 774782"/>
              <a:gd name="connsiteX25" fmla="*/ 3063303 w 3063303"/>
              <a:gd name="connsiteY25" fmla="*/ 774605 h 774782"/>
              <a:gd name="connsiteX0" fmla="*/ 0 w 3063303"/>
              <a:gd name="connsiteY0" fmla="*/ 763141 h 774782"/>
              <a:gd name="connsiteX1" fmla="*/ 545433 w 3063303"/>
              <a:gd name="connsiteY1" fmla="*/ 722709 h 774782"/>
              <a:gd name="connsiteX2" fmla="*/ 654676 w 3063303"/>
              <a:gd name="connsiteY2" fmla="*/ 644742 h 774782"/>
              <a:gd name="connsiteX3" fmla="*/ 739211 w 3063303"/>
              <a:gd name="connsiteY3" fmla="*/ 690081 h 774782"/>
              <a:gd name="connsiteX4" fmla="*/ 808375 w 3063303"/>
              <a:gd name="connsiteY4" fmla="*/ 471387 h 774782"/>
              <a:gd name="connsiteX5" fmla="*/ 882663 w 3063303"/>
              <a:gd name="connsiteY5" fmla="*/ 602070 h 774782"/>
              <a:gd name="connsiteX6" fmla="*/ 933744 w 3063303"/>
              <a:gd name="connsiteY6" fmla="*/ 300022 h 774782"/>
              <a:gd name="connsiteX7" fmla="*/ 1023554 w 3063303"/>
              <a:gd name="connsiteY7" fmla="*/ 407379 h 774782"/>
              <a:gd name="connsiteX8" fmla="*/ 1054293 w 3063303"/>
              <a:gd name="connsiteY8" fmla="*/ 250026 h 774782"/>
              <a:gd name="connsiteX9" fmla="*/ 1056855 w 3063303"/>
              <a:gd name="connsiteY9" fmla="*/ 119343 h 774782"/>
              <a:gd name="connsiteX10" fmla="*/ 1151674 w 3063303"/>
              <a:gd name="connsiteY10" fmla="*/ 53185 h 774782"/>
              <a:gd name="connsiteX11" fmla="*/ 1233571 w 3063303"/>
              <a:gd name="connsiteY11" fmla="*/ 85121 h 774782"/>
              <a:gd name="connsiteX12" fmla="*/ 1295088 w 3063303"/>
              <a:gd name="connsiteY12" fmla="*/ 1995 h 774782"/>
              <a:gd name="connsiteX13" fmla="*/ 1371900 w 3063303"/>
              <a:gd name="connsiteY13" fmla="*/ 30258 h 774782"/>
              <a:gd name="connsiteX14" fmla="*/ 1476965 w 3063303"/>
              <a:gd name="connsiteY14" fmla="*/ 130011 h 774782"/>
              <a:gd name="connsiteX15" fmla="*/ 1459990 w 3063303"/>
              <a:gd name="connsiteY15" fmla="*/ 362717 h 774782"/>
              <a:gd name="connsiteX16" fmla="*/ 1543568 w 3063303"/>
              <a:gd name="connsiteY16" fmla="*/ 420714 h 774782"/>
              <a:gd name="connsiteX17" fmla="*/ 1603136 w 3063303"/>
              <a:gd name="connsiteY17" fmla="*/ 328324 h 774782"/>
              <a:gd name="connsiteX18" fmla="*/ 1669089 w 3063303"/>
              <a:gd name="connsiteY18" fmla="*/ 396711 h 774782"/>
              <a:gd name="connsiteX19" fmla="*/ 1738539 w 3063303"/>
              <a:gd name="connsiteY19" fmla="*/ 562792 h 774782"/>
              <a:gd name="connsiteX20" fmla="*/ 1817665 w 3063303"/>
              <a:gd name="connsiteY20" fmla="*/ 527394 h 774782"/>
              <a:gd name="connsiteX21" fmla="*/ 1907322 w 3063303"/>
              <a:gd name="connsiteY21" fmla="*/ 580733 h 774782"/>
              <a:gd name="connsiteX22" fmla="*/ 1953432 w 3063303"/>
              <a:gd name="connsiteY22" fmla="*/ 687413 h 774782"/>
              <a:gd name="connsiteX23" fmla="*/ 2073829 w 3063303"/>
              <a:gd name="connsiteY23" fmla="*/ 663410 h 774782"/>
              <a:gd name="connsiteX24" fmla="*/ 2202563 w 3063303"/>
              <a:gd name="connsiteY24" fmla="*/ 712918 h 774782"/>
              <a:gd name="connsiteX25" fmla="*/ 3063303 w 3063303"/>
              <a:gd name="connsiteY25" fmla="*/ 774605 h 774782"/>
              <a:gd name="connsiteX0" fmla="*/ 0 w 3063303"/>
              <a:gd name="connsiteY0" fmla="*/ 763141 h 774782"/>
              <a:gd name="connsiteX1" fmla="*/ 545433 w 3063303"/>
              <a:gd name="connsiteY1" fmla="*/ 722709 h 774782"/>
              <a:gd name="connsiteX2" fmla="*/ 654676 w 3063303"/>
              <a:gd name="connsiteY2" fmla="*/ 644742 h 774782"/>
              <a:gd name="connsiteX3" fmla="*/ 739211 w 3063303"/>
              <a:gd name="connsiteY3" fmla="*/ 690081 h 774782"/>
              <a:gd name="connsiteX4" fmla="*/ 808375 w 3063303"/>
              <a:gd name="connsiteY4" fmla="*/ 471387 h 774782"/>
              <a:gd name="connsiteX5" fmla="*/ 882663 w 3063303"/>
              <a:gd name="connsiteY5" fmla="*/ 527394 h 774782"/>
              <a:gd name="connsiteX6" fmla="*/ 933744 w 3063303"/>
              <a:gd name="connsiteY6" fmla="*/ 300022 h 774782"/>
              <a:gd name="connsiteX7" fmla="*/ 1023554 w 3063303"/>
              <a:gd name="connsiteY7" fmla="*/ 407379 h 774782"/>
              <a:gd name="connsiteX8" fmla="*/ 1054293 w 3063303"/>
              <a:gd name="connsiteY8" fmla="*/ 250026 h 774782"/>
              <a:gd name="connsiteX9" fmla="*/ 1056855 w 3063303"/>
              <a:gd name="connsiteY9" fmla="*/ 119343 h 774782"/>
              <a:gd name="connsiteX10" fmla="*/ 1151674 w 3063303"/>
              <a:gd name="connsiteY10" fmla="*/ 53185 h 774782"/>
              <a:gd name="connsiteX11" fmla="*/ 1233571 w 3063303"/>
              <a:gd name="connsiteY11" fmla="*/ 85121 h 774782"/>
              <a:gd name="connsiteX12" fmla="*/ 1295088 w 3063303"/>
              <a:gd name="connsiteY12" fmla="*/ 1995 h 774782"/>
              <a:gd name="connsiteX13" fmla="*/ 1371900 w 3063303"/>
              <a:gd name="connsiteY13" fmla="*/ 30258 h 774782"/>
              <a:gd name="connsiteX14" fmla="*/ 1476965 w 3063303"/>
              <a:gd name="connsiteY14" fmla="*/ 130011 h 774782"/>
              <a:gd name="connsiteX15" fmla="*/ 1459990 w 3063303"/>
              <a:gd name="connsiteY15" fmla="*/ 362717 h 774782"/>
              <a:gd name="connsiteX16" fmla="*/ 1543568 w 3063303"/>
              <a:gd name="connsiteY16" fmla="*/ 420714 h 774782"/>
              <a:gd name="connsiteX17" fmla="*/ 1603136 w 3063303"/>
              <a:gd name="connsiteY17" fmla="*/ 328324 h 774782"/>
              <a:gd name="connsiteX18" fmla="*/ 1669089 w 3063303"/>
              <a:gd name="connsiteY18" fmla="*/ 396711 h 774782"/>
              <a:gd name="connsiteX19" fmla="*/ 1738539 w 3063303"/>
              <a:gd name="connsiteY19" fmla="*/ 562792 h 774782"/>
              <a:gd name="connsiteX20" fmla="*/ 1817665 w 3063303"/>
              <a:gd name="connsiteY20" fmla="*/ 527394 h 774782"/>
              <a:gd name="connsiteX21" fmla="*/ 1907322 w 3063303"/>
              <a:gd name="connsiteY21" fmla="*/ 580733 h 774782"/>
              <a:gd name="connsiteX22" fmla="*/ 1953432 w 3063303"/>
              <a:gd name="connsiteY22" fmla="*/ 687413 h 774782"/>
              <a:gd name="connsiteX23" fmla="*/ 2073829 w 3063303"/>
              <a:gd name="connsiteY23" fmla="*/ 663410 h 774782"/>
              <a:gd name="connsiteX24" fmla="*/ 2202563 w 3063303"/>
              <a:gd name="connsiteY24" fmla="*/ 712918 h 774782"/>
              <a:gd name="connsiteX25" fmla="*/ 3063303 w 3063303"/>
              <a:gd name="connsiteY25" fmla="*/ 774605 h 774782"/>
              <a:gd name="connsiteX0" fmla="*/ 0 w 3063303"/>
              <a:gd name="connsiteY0" fmla="*/ 763141 h 774782"/>
              <a:gd name="connsiteX1" fmla="*/ 545433 w 3063303"/>
              <a:gd name="connsiteY1" fmla="*/ 722709 h 774782"/>
              <a:gd name="connsiteX2" fmla="*/ 654676 w 3063303"/>
              <a:gd name="connsiteY2" fmla="*/ 644742 h 774782"/>
              <a:gd name="connsiteX3" fmla="*/ 739211 w 3063303"/>
              <a:gd name="connsiteY3" fmla="*/ 690081 h 774782"/>
              <a:gd name="connsiteX4" fmla="*/ 808375 w 3063303"/>
              <a:gd name="connsiteY4" fmla="*/ 471387 h 774782"/>
              <a:gd name="connsiteX5" fmla="*/ 882663 w 3063303"/>
              <a:gd name="connsiteY5" fmla="*/ 527394 h 774782"/>
              <a:gd name="connsiteX6" fmla="*/ 933744 w 3063303"/>
              <a:gd name="connsiteY6" fmla="*/ 300022 h 774782"/>
              <a:gd name="connsiteX7" fmla="*/ 992814 w 3063303"/>
              <a:gd name="connsiteY7" fmla="*/ 420714 h 774782"/>
              <a:gd name="connsiteX8" fmla="*/ 1054293 w 3063303"/>
              <a:gd name="connsiteY8" fmla="*/ 250026 h 774782"/>
              <a:gd name="connsiteX9" fmla="*/ 1056855 w 3063303"/>
              <a:gd name="connsiteY9" fmla="*/ 119343 h 774782"/>
              <a:gd name="connsiteX10" fmla="*/ 1151674 w 3063303"/>
              <a:gd name="connsiteY10" fmla="*/ 53185 h 774782"/>
              <a:gd name="connsiteX11" fmla="*/ 1233571 w 3063303"/>
              <a:gd name="connsiteY11" fmla="*/ 85121 h 774782"/>
              <a:gd name="connsiteX12" fmla="*/ 1295088 w 3063303"/>
              <a:gd name="connsiteY12" fmla="*/ 1995 h 774782"/>
              <a:gd name="connsiteX13" fmla="*/ 1371900 w 3063303"/>
              <a:gd name="connsiteY13" fmla="*/ 30258 h 774782"/>
              <a:gd name="connsiteX14" fmla="*/ 1476965 w 3063303"/>
              <a:gd name="connsiteY14" fmla="*/ 130011 h 774782"/>
              <a:gd name="connsiteX15" fmla="*/ 1459990 w 3063303"/>
              <a:gd name="connsiteY15" fmla="*/ 362717 h 774782"/>
              <a:gd name="connsiteX16" fmla="*/ 1543568 w 3063303"/>
              <a:gd name="connsiteY16" fmla="*/ 420714 h 774782"/>
              <a:gd name="connsiteX17" fmla="*/ 1603136 w 3063303"/>
              <a:gd name="connsiteY17" fmla="*/ 328324 h 774782"/>
              <a:gd name="connsiteX18" fmla="*/ 1669089 w 3063303"/>
              <a:gd name="connsiteY18" fmla="*/ 396711 h 774782"/>
              <a:gd name="connsiteX19" fmla="*/ 1738539 w 3063303"/>
              <a:gd name="connsiteY19" fmla="*/ 562792 h 774782"/>
              <a:gd name="connsiteX20" fmla="*/ 1817665 w 3063303"/>
              <a:gd name="connsiteY20" fmla="*/ 527394 h 774782"/>
              <a:gd name="connsiteX21" fmla="*/ 1907322 w 3063303"/>
              <a:gd name="connsiteY21" fmla="*/ 580733 h 774782"/>
              <a:gd name="connsiteX22" fmla="*/ 1953432 w 3063303"/>
              <a:gd name="connsiteY22" fmla="*/ 687413 h 774782"/>
              <a:gd name="connsiteX23" fmla="*/ 2073829 w 3063303"/>
              <a:gd name="connsiteY23" fmla="*/ 663410 h 774782"/>
              <a:gd name="connsiteX24" fmla="*/ 2202563 w 3063303"/>
              <a:gd name="connsiteY24" fmla="*/ 712918 h 774782"/>
              <a:gd name="connsiteX25" fmla="*/ 3063303 w 3063303"/>
              <a:gd name="connsiteY25" fmla="*/ 774605 h 774782"/>
              <a:gd name="connsiteX0" fmla="*/ 0 w 3063303"/>
              <a:gd name="connsiteY0" fmla="*/ 763141 h 774782"/>
              <a:gd name="connsiteX1" fmla="*/ 545433 w 3063303"/>
              <a:gd name="connsiteY1" fmla="*/ 722709 h 774782"/>
              <a:gd name="connsiteX2" fmla="*/ 654676 w 3063303"/>
              <a:gd name="connsiteY2" fmla="*/ 644742 h 774782"/>
              <a:gd name="connsiteX3" fmla="*/ 739211 w 3063303"/>
              <a:gd name="connsiteY3" fmla="*/ 690081 h 774782"/>
              <a:gd name="connsiteX4" fmla="*/ 808375 w 3063303"/>
              <a:gd name="connsiteY4" fmla="*/ 471387 h 774782"/>
              <a:gd name="connsiteX5" fmla="*/ 882663 w 3063303"/>
              <a:gd name="connsiteY5" fmla="*/ 527394 h 774782"/>
              <a:gd name="connsiteX6" fmla="*/ 933744 w 3063303"/>
              <a:gd name="connsiteY6" fmla="*/ 300022 h 774782"/>
              <a:gd name="connsiteX7" fmla="*/ 992814 w 3063303"/>
              <a:gd name="connsiteY7" fmla="*/ 420714 h 774782"/>
              <a:gd name="connsiteX8" fmla="*/ 1054293 w 3063303"/>
              <a:gd name="connsiteY8" fmla="*/ 250026 h 774782"/>
              <a:gd name="connsiteX9" fmla="*/ 1082472 w 3063303"/>
              <a:gd name="connsiteY9" fmla="*/ 127344 h 774782"/>
              <a:gd name="connsiteX10" fmla="*/ 1151674 w 3063303"/>
              <a:gd name="connsiteY10" fmla="*/ 53185 h 774782"/>
              <a:gd name="connsiteX11" fmla="*/ 1233571 w 3063303"/>
              <a:gd name="connsiteY11" fmla="*/ 85121 h 774782"/>
              <a:gd name="connsiteX12" fmla="*/ 1295088 w 3063303"/>
              <a:gd name="connsiteY12" fmla="*/ 1995 h 774782"/>
              <a:gd name="connsiteX13" fmla="*/ 1371900 w 3063303"/>
              <a:gd name="connsiteY13" fmla="*/ 30258 h 774782"/>
              <a:gd name="connsiteX14" fmla="*/ 1476965 w 3063303"/>
              <a:gd name="connsiteY14" fmla="*/ 130011 h 774782"/>
              <a:gd name="connsiteX15" fmla="*/ 1459990 w 3063303"/>
              <a:gd name="connsiteY15" fmla="*/ 362717 h 774782"/>
              <a:gd name="connsiteX16" fmla="*/ 1543568 w 3063303"/>
              <a:gd name="connsiteY16" fmla="*/ 420714 h 774782"/>
              <a:gd name="connsiteX17" fmla="*/ 1603136 w 3063303"/>
              <a:gd name="connsiteY17" fmla="*/ 328324 h 774782"/>
              <a:gd name="connsiteX18" fmla="*/ 1669089 w 3063303"/>
              <a:gd name="connsiteY18" fmla="*/ 396711 h 774782"/>
              <a:gd name="connsiteX19" fmla="*/ 1738539 w 3063303"/>
              <a:gd name="connsiteY19" fmla="*/ 562792 h 774782"/>
              <a:gd name="connsiteX20" fmla="*/ 1817665 w 3063303"/>
              <a:gd name="connsiteY20" fmla="*/ 527394 h 774782"/>
              <a:gd name="connsiteX21" fmla="*/ 1907322 w 3063303"/>
              <a:gd name="connsiteY21" fmla="*/ 580733 h 774782"/>
              <a:gd name="connsiteX22" fmla="*/ 1953432 w 3063303"/>
              <a:gd name="connsiteY22" fmla="*/ 687413 h 774782"/>
              <a:gd name="connsiteX23" fmla="*/ 2073829 w 3063303"/>
              <a:gd name="connsiteY23" fmla="*/ 663410 h 774782"/>
              <a:gd name="connsiteX24" fmla="*/ 2202563 w 3063303"/>
              <a:gd name="connsiteY24" fmla="*/ 712918 h 774782"/>
              <a:gd name="connsiteX25" fmla="*/ 3063303 w 3063303"/>
              <a:gd name="connsiteY25" fmla="*/ 774605 h 774782"/>
              <a:gd name="connsiteX0" fmla="*/ 0 w 3063303"/>
              <a:gd name="connsiteY0" fmla="*/ 763141 h 774782"/>
              <a:gd name="connsiteX1" fmla="*/ 545433 w 3063303"/>
              <a:gd name="connsiteY1" fmla="*/ 722709 h 774782"/>
              <a:gd name="connsiteX2" fmla="*/ 654676 w 3063303"/>
              <a:gd name="connsiteY2" fmla="*/ 644742 h 774782"/>
              <a:gd name="connsiteX3" fmla="*/ 739211 w 3063303"/>
              <a:gd name="connsiteY3" fmla="*/ 690081 h 774782"/>
              <a:gd name="connsiteX4" fmla="*/ 808375 w 3063303"/>
              <a:gd name="connsiteY4" fmla="*/ 471387 h 774782"/>
              <a:gd name="connsiteX5" fmla="*/ 882663 w 3063303"/>
              <a:gd name="connsiteY5" fmla="*/ 527394 h 774782"/>
              <a:gd name="connsiteX6" fmla="*/ 933744 w 3063303"/>
              <a:gd name="connsiteY6" fmla="*/ 300022 h 774782"/>
              <a:gd name="connsiteX7" fmla="*/ 992814 w 3063303"/>
              <a:gd name="connsiteY7" fmla="*/ 420714 h 774782"/>
              <a:gd name="connsiteX8" fmla="*/ 1023553 w 3063303"/>
              <a:gd name="connsiteY8" fmla="*/ 175350 h 774782"/>
              <a:gd name="connsiteX9" fmla="*/ 1082472 w 3063303"/>
              <a:gd name="connsiteY9" fmla="*/ 127344 h 774782"/>
              <a:gd name="connsiteX10" fmla="*/ 1151674 w 3063303"/>
              <a:gd name="connsiteY10" fmla="*/ 53185 h 774782"/>
              <a:gd name="connsiteX11" fmla="*/ 1233571 w 3063303"/>
              <a:gd name="connsiteY11" fmla="*/ 85121 h 774782"/>
              <a:gd name="connsiteX12" fmla="*/ 1295088 w 3063303"/>
              <a:gd name="connsiteY12" fmla="*/ 1995 h 774782"/>
              <a:gd name="connsiteX13" fmla="*/ 1371900 w 3063303"/>
              <a:gd name="connsiteY13" fmla="*/ 30258 h 774782"/>
              <a:gd name="connsiteX14" fmla="*/ 1476965 w 3063303"/>
              <a:gd name="connsiteY14" fmla="*/ 130011 h 774782"/>
              <a:gd name="connsiteX15" fmla="*/ 1459990 w 3063303"/>
              <a:gd name="connsiteY15" fmla="*/ 362717 h 774782"/>
              <a:gd name="connsiteX16" fmla="*/ 1543568 w 3063303"/>
              <a:gd name="connsiteY16" fmla="*/ 420714 h 774782"/>
              <a:gd name="connsiteX17" fmla="*/ 1603136 w 3063303"/>
              <a:gd name="connsiteY17" fmla="*/ 328324 h 774782"/>
              <a:gd name="connsiteX18" fmla="*/ 1669089 w 3063303"/>
              <a:gd name="connsiteY18" fmla="*/ 396711 h 774782"/>
              <a:gd name="connsiteX19" fmla="*/ 1738539 w 3063303"/>
              <a:gd name="connsiteY19" fmla="*/ 562792 h 774782"/>
              <a:gd name="connsiteX20" fmla="*/ 1817665 w 3063303"/>
              <a:gd name="connsiteY20" fmla="*/ 527394 h 774782"/>
              <a:gd name="connsiteX21" fmla="*/ 1907322 w 3063303"/>
              <a:gd name="connsiteY21" fmla="*/ 580733 h 774782"/>
              <a:gd name="connsiteX22" fmla="*/ 1953432 w 3063303"/>
              <a:gd name="connsiteY22" fmla="*/ 687413 h 774782"/>
              <a:gd name="connsiteX23" fmla="*/ 2073829 w 3063303"/>
              <a:gd name="connsiteY23" fmla="*/ 663410 h 774782"/>
              <a:gd name="connsiteX24" fmla="*/ 2202563 w 3063303"/>
              <a:gd name="connsiteY24" fmla="*/ 712918 h 774782"/>
              <a:gd name="connsiteX25" fmla="*/ 3063303 w 3063303"/>
              <a:gd name="connsiteY25" fmla="*/ 774605 h 774782"/>
              <a:gd name="connsiteX0" fmla="*/ 0 w 3063303"/>
              <a:gd name="connsiteY0" fmla="*/ 763141 h 774782"/>
              <a:gd name="connsiteX1" fmla="*/ 545433 w 3063303"/>
              <a:gd name="connsiteY1" fmla="*/ 722709 h 774782"/>
              <a:gd name="connsiteX2" fmla="*/ 654676 w 3063303"/>
              <a:gd name="connsiteY2" fmla="*/ 644742 h 774782"/>
              <a:gd name="connsiteX3" fmla="*/ 739211 w 3063303"/>
              <a:gd name="connsiteY3" fmla="*/ 690081 h 774782"/>
              <a:gd name="connsiteX4" fmla="*/ 808375 w 3063303"/>
              <a:gd name="connsiteY4" fmla="*/ 471387 h 774782"/>
              <a:gd name="connsiteX5" fmla="*/ 882663 w 3063303"/>
              <a:gd name="connsiteY5" fmla="*/ 527394 h 774782"/>
              <a:gd name="connsiteX6" fmla="*/ 933744 w 3063303"/>
              <a:gd name="connsiteY6" fmla="*/ 300022 h 774782"/>
              <a:gd name="connsiteX7" fmla="*/ 992814 w 3063303"/>
              <a:gd name="connsiteY7" fmla="*/ 420714 h 774782"/>
              <a:gd name="connsiteX8" fmla="*/ 1023553 w 3063303"/>
              <a:gd name="connsiteY8" fmla="*/ 175350 h 774782"/>
              <a:gd name="connsiteX9" fmla="*/ 1079911 w 3063303"/>
              <a:gd name="connsiteY9" fmla="*/ 194019 h 774782"/>
              <a:gd name="connsiteX10" fmla="*/ 1151674 w 3063303"/>
              <a:gd name="connsiteY10" fmla="*/ 53185 h 774782"/>
              <a:gd name="connsiteX11" fmla="*/ 1233571 w 3063303"/>
              <a:gd name="connsiteY11" fmla="*/ 85121 h 774782"/>
              <a:gd name="connsiteX12" fmla="*/ 1295088 w 3063303"/>
              <a:gd name="connsiteY12" fmla="*/ 1995 h 774782"/>
              <a:gd name="connsiteX13" fmla="*/ 1371900 w 3063303"/>
              <a:gd name="connsiteY13" fmla="*/ 30258 h 774782"/>
              <a:gd name="connsiteX14" fmla="*/ 1476965 w 3063303"/>
              <a:gd name="connsiteY14" fmla="*/ 130011 h 774782"/>
              <a:gd name="connsiteX15" fmla="*/ 1459990 w 3063303"/>
              <a:gd name="connsiteY15" fmla="*/ 362717 h 774782"/>
              <a:gd name="connsiteX16" fmla="*/ 1543568 w 3063303"/>
              <a:gd name="connsiteY16" fmla="*/ 420714 h 774782"/>
              <a:gd name="connsiteX17" fmla="*/ 1603136 w 3063303"/>
              <a:gd name="connsiteY17" fmla="*/ 328324 h 774782"/>
              <a:gd name="connsiteX18" fmla="*/ 1669089 w 3063303"/>
              <a:gd name="connsiteY18" fmla="*/ 396711 h 774782"/>
              <a:gd name="connsiteX19" fmla="*/ 1738539 w 3063303"/>
              <a:gd name="connsiteY19" fmla="*/ 562792 h 774782"/>
              <a:gd name="connsiteX20" fmla="*/ 1817665 w 3063303"/>
              <a:gd name="connsiteY20" fmla="*/ 527394 h 774782"/>
              <a:gd name="connsiteX21" fmla="*/ 1907322 w 3063303"/>
              <a:gd name="connsiteY21" fmla="*/ 580733 h 774782"/>
              <a:gd name="connsiteX22" fmla="*/ 1953432 w 3063303"/>
              <a:gd name="connsiteY22" fmla="*/ 687413 h 774782"/>
              <a:gd name="connsiteX23" fmla="*/ 2073829 w 3063303"/>
              <a:gd name="connsiteY23" fmla="*/ 663410 h 774782"/>
              <a:gd name="connsiteX24" fmla="*/ 2202563 w 3063303"/>
              <a:gd name="connsiteY24" fmla="*/ 712918 h 774782"/>
              <a:gd name="connsiteX25" fmla="*/ 3063303 w 3063303"/>
              <a:gd name="connsiteY25" fmla="*/ 774605 h 774782"/>
              <a:gd name="connsiteX0" fmla="*/ 0 w 3063303"/>
              <a:gd name="connsiteY0" fmla="*/ 763141 h 774782"/>
              <a:gd name="connsiteX1" fmla="*/ 545433 w 3063303"/>
              <a:gd name="connsiteY1" fmla="*/ 722709 h 774782"/>
              <a:gd name="connsiteX2" fmla="*/ 654676 w 3063303"/>
              <a:gd name="connsiteY2" fmla="*/ 644742 h 774782"/>
              <a:gd name="connsiteX3" fmla="*/ 739211 w 3063303"/>
              <a:gd name="connsiteY3" fmla="*/ 690081 h 774782"/>
              <a:gd name="connsiteX4" fmla="*/ 808375 w 3063303"/>
              <a:gd name="connsiteY4" fmla="*/ 471387 h 774782"/>
              <a:gd name="connsiteX5" fmla="*/ 882663 w 3063303"/>
              <a:gd name="connsiteY5" fmla="*/ 527394 h 774782"/>
              <a:gd name="connsiteX6" fmla="*/ 933744 w 3063303"/>
              <a:gd name="connsiteY6" fmla="*/ 300022 h 774782"/>
              <a:gd name="connsiteX7" fmla="*/ 992814 w 3063303"/>
              <a:gd name="connsiteY7" fmla="*/ 420714 h 774782"/>
              <a:gd name="connsiteX8" fmla="*/ 1023553 w 3063303"/>
              <a:gd name="connsiteY8" fmla="*/ 175350 h 774782"/>
              <a:gd name="connsiteX9" fmla="*/ 1079911 w 3063303"/>
              <a:gd name="connsiteY9" fmla="*/ 194019 h 774782"/>
              <a:gd name="connsiteX10" fmla="*/ 1118373 w 3063303"/>
              <a:gd name="connsiteY10" fmla="*/ 135862 h 774782"/>
              <a:gd name="connsiteX11" fmla="*/ 1233571 w 3063303"/>
              <a:gd name="connsiteY11" fmla="*/ 85121 h 774782"/>
              <a:gd name="connsiteX12" fmla="*/ 1295088 w 3063303"/>
              <a:gd name="connsiteY12" fmla="*/ 1995 h 774782"/>
              <a:gd name="connsiteX13" fmla="*/ 1371900 w 3063303"/>
              <a:gd name="connsiteY13" fmla="*/ 30258 h 774782"/>
              <a:gd name="connsiteX14" fmla="*/ 1476965 w 3063303"/>
              <a:gd name="connsiteY14" fmla="*/ 130011 h 774782"/>
              <a:gd name="connsiteX15" fmla="*/ 1459990 w 3063303"/>
              <a:gd name="connsiteY15" fmla="*/ 362717 h 774782"/>
              <a:gd name="connsiteX16" fmla="*/ 1543568 w 3063303"/>
              <a:gd name="connsiteY16" fmla="*/ 420714 h 774782"/>
              <a:gd name="connsiteX17" fmla="*/ 1603136 w 3063303"/>
              <a:gd name="connsiteY17" fmla="*/ 328324 h 774782"/>
              <a:gd name="connsiteX18" fmla="*/ 1669089 w 3063303"/>
              <a:gd name="connsiteY18" fmla="*/ 396711 h 774782"/>
              <a:gd name="connsiteX19" fmla="*/ 1738539 w 3063303"/>
              <a:gd name="connsiteY19" fmla="*/ 562792 h 774782"/>
              <a:gd name="connsiteX20" fmla="*/ 1817665 w 3063303"/>
              <a:gd name="connsiteY20" fmla="*/ 527394 h 774782"/>
              <a:gd name="connsiteX21" fmla="*/ 1907322 w 3063303"/>
              <a:gd name="connsiteY21" fmla="*/ 580733 h 774782"/>
              <a:gd name="connsiteX22" fmla="*/ 1953432 w 3063303"/>
              <a:gd name="connsiteY22" fmla="*/ 687413 h 774782"/>
              <a:gd name="connsiteX23" fmla="*/ 2073829 w 3063303"/>
              <a:gd name="connsiteY23" fmla="*/ 663410 h 774782"/>
              <a:gd name="connsiteX24" fmla="*/ 2202563 w 3063303"/>
              <a:gd name="connsiteY24" fmla="*/ 712918 h 774782"/>
              <a:gd name="connsiteX25" fmla="*/ 3063303 w 3063303"/>
              <a:gd name="connsiteY25" fmla="*/ 774605 h 774782"/>
              <a:gd name="connsiteX0" fmla="*/ 0 w 3063303"/>
              <a:gd name="connsiteY0" fmla="*/ 815246 h 826887"/>
              <a:gd name="connsiteX1" fmla="*/ 545433 w 3063303"/>
              <a:gd name="connsiteY1" fmla="*/ 774814 h 826887"/>
              <a:gd name="connsiteX2" fmla="*/ 654676 w 3063303"/>
              <a:gd name="connsiteY2" fmla="*/ 696847 h 826887"/>
              <a:gd name="connsiteX3" fmla="*/ 739211 w 3063303"/>
              <a:gd name="connsiteY3" fmla="*/ 742186 h 826887"/>
              <a:gd name="connsiteX4" fmla="*/ 808375 w 3063303"/>
              <a:gd name="connsiteY4" fmla="*/ 523492 h 826887"/>
              <a:gd name="connsiteX5" fmla="*/ 882663 w 3063303"/>
              <a:gd name="connsiteY5" fmla="*/ 579499 h 826887"/>
              <a:gd name="connsiteX6" fmla="*/ 933744 w 3063303"/>
              <a:gd name="connsiteY6" fmla="*/ 352127 h 826887"/>
              <a:gd name="connsiteX7" fmla="*/ 992814 w 3063303"/>
              <a:gd name="connsiteY7" fmla="*/ 472819 h 826887"/>
              <a:gd name="connsiteX8" fmla="*/ 1023553 w 3063303"/>
              <a:gd name="connsiteY8" fmla="*/ 227455 h 826887"/>
              <a:gd name="connsiteX9" fmla="*/ 1079911 w 3063303"/>
              <a:gd name="connsiteY9" fmla="*/ 246124 h 826887"/>
              <a:gd name="connsiteX10" fmla="*/ 1118373 w 3063303"/>
              <a:gd name="connsiteY10" fmla="*/ 187967 h 826887"/>
              <a:gd name="connsiteX11" fmla="*/ 1172091 w 3063303"/>
              <a:gd name="connsiteY11" fmla="*/ 3876 h 826887"/>
              <a:gd name="connsiteX12" fmla="*/ 1295088 w 3063303"/>
              <a:gd name="connsiteY12" fmla="*/ 54100 h 826887"/>
              <a:gd name="connsiteX13" fmla="*/ 1371900 w 3063303"/>
              <a:gd name="connsiteY13" fmla="*/ 82363 h 826887"/>
              <a:gd name="connsiteX14" fmla="*/ 1476965 w 3063303"/>
              <a:gd name="connsiteY14" fmla="*/ 182116 h 826887"/>
              <a:gd name="connsiteX15" fmla="*/ 1459990 w 3063303"/>
              <a:gd name="connsiteY15" fmla="*/ 414822 h 826887"/>
              <a:gd name="connsiteX16" fmla="*/ 1543568 w 3063303"/>
              <a:gd name="connsiteY16" fmla="*/ 472819 h 826887"/>
              <a:gd name="connsiteX17" fmla="*/ 1603136 w 3063303"/>
              <a:gd name="connsiteY17" fmla="*/ 380429 h 826887"/>
              <a:gd name="connsiteX18" fmla="*/ 1669089 w 3063303"/>
              <a:gd name="connsiteY18" fmla="*/ 448816 h 826887"/>
              <a:gd name="connsiteX19" fmla="*/ 1738539 w 3063303"/>
              <a:gd name="connsiteY19" fmla="*/ 614897 h 826887"/>
              <a:gd name="connsiteX20" fmla="*/ 1817665 w 3063303"/>
              <a:gd name="connsiteY20" fmla="*/ 579499 h 826887"/>
              <a:gd name="connsiteX21" fmla="*/ 1907322 w 3063303"/>
              <a:gd name="connsiteY21" fmla="*/ 632838 h 826887"/>
              <a:gd name="connsiteX22" fmla="*/ 1953432 w 3063303"/>
              <a:gd name="connsiteY22" fmla="*/ 739518 h 826887"/>
              <a:gd name="connsiteX23" fmla="*/ 2073829 w 3063303"/>
              <a:gd name="connsiteY23" fmla="*/ 715515 h 826887"/>
              <a:gd name="connsiteX24" fmla="*/ 2202563 w 3063303"/>
              <a:gd name="connsiteY24" fmla="*/ 765023 h 826887"/>
              <a:gd name="connsiteX25" fmla="*/ 3063303 w 3063303"/>
              <a:gd name="connsiteY25" fmla="*/ 826710 h 826887"/>
              <a:gd name="connsiteX0" fmla="*/ 0 w 3063303"/>
              <a:gd name="connsiteY0" fmla="*/ 811413 h 823054"/>
              <a:gd name="connsiteX1" fmla="*/ 545433 w 3063303"/>
              <a:gd name="connsiteY1" fmla="*/ 770981 h 823054"/>
              <a:gd name="connsiteX2" fmla="*/ 654676 w 3063303"/>
              <a:gd name="connsiteY2" fmla="*/ 693014 h 823054"/>
              <a:gd name="connsiteX3" fmla="*/ 739211 w 3063303"/>
              <a:gd name="connsiteY3" fmla="*/ 738353 h 823054"/>
              <a:gd name="connsiteX4" fmla="*/ 808375 w 3063303"/>
              <a:gd name="connsiteY4" fmla="*/ 519659 h 823054"/>
              <a:gd name="connsiteX5" fmla="*/ 882663 w 3063303"/>
              <a:gd name="connsiteY5" fmla="*/ 575666 h 823054"/>
              <a:gd name="connsiteX6" fmla="*/ 933744 w 3063303"/>
              <a:gd name="connsiteY6" fmla="*/ 348294 h 823054"/>
              <a:gd name="connsiteX7" fmla="*/ 992814 w 3063303"/>
              <a:gd name="connsiteY7" fmla="*/ 468986 h 823054"/>
              <a:gd name="connsiteX8" fmla="*/ 1023553 w 3063303"/>
              <a:gd name="connsiteY8" fmla="*/ 223622 h 823054"/>
              <a:gd name="connsiteX9" fmla="*/ 1079911 w 3063303"/>
              <a:gd name="connsiteY9" fmla="*/ 242291 h 823054"/>
              <a:gd name="connsiteX10" fmla="*/ 1118373 w 3063303"/>
              <a:gd name="connsiteY10" fmla="*/ 184134 h 823054"/>
              <a:gd name="connsiteX11" fmla="*/ 1172091 w 3063303"/>
              <a:gd name="connsiteY11" fmla="*/ 43 h 823054"/>
              <a:gd name="connsiteX12" fmla="*/ 1213116 w 3063303"/>
              <a:gd name="connsiteY12" fmla="*/ 164948 h 823054"/>
              <a:gd name="connsiteX13" fmla="*/ 1371900 w 3063303"/>
              <a:gd name="connsiteY13" fmla="*/ 78530 h 823054"/>
              <a:gd name="connsiteX14" fmla="*/ 1476965 w 3063303"/>
              <a:gd name="connsiteY14" fmla="*/ 178283 h 823054"/>
              <a:gd name="connsiteX15" fmla="*/ 1459990 w 3063303"/>
              <a:gd name="connsiteY15" fmla="*/ 410989 h 823054"/>
              <a:gd name="connsiteX16" fmla="*/ 1543568 w 3063303"/>
              <a:gd name="connsiteY16" fmla="*/ 468986 h 823054"/>
              <a:gd name="connsiteX17" fmla="*/ 1603136 w 3063303"/>
              <a:gd name="connsiteY17" fmla="*/ 376596 h 823054"/>
              <a:gd name="connsiteX18" fmla="*/ 1669089 w 3063303"/>
              <a:gd name="connsiteY18" fmla="*/ 444983 h 823054"/>
              <a:gd name="connsiteX19" fmla="*/ 1738539 w 3063303"/>
              <a:gd name="connsiteY19" fmla="*/ 611064 h 823054"/>
              <a:gd name="connsiteX20" fmla="*/ 1817665 w 3063303"/>
              <a:gd name="connsiteY20" fmla="*/ 575666 h 823054"/>
              <a:gd name="connsiteX21" fmla="*/ 1907322 w 3063303"/>
              <a:gd name="connsiteY21" fmla="*/ 629005 h 823054"/>
              <a:gd name="connsiteX22" fmla="*/ 1953432 w 3063303"/>
              <a:gd name="connsiteY22" fmla="*/ 735685 h 823054"/>
              <a:gd name="connsiteX23" fmla="*/ 2073829 w 3063303"/>
              <a:gd name="connsiteY23" fmla="*/ 711682 h 823054"/>
              <a:gd name="connsiteX24" fmla="*/ 2202563 w 3063303"/>
              <a:gd name="connsiteY24" fmla="*/ 761190 h 823054"/>
              <a:gd name="connsiteX25" fmla="*/ 3063303 w 3063303"/>
              <a:gd name="connsiteY25" fmla="*/ 822877 h 823054"/>
              <a:gd name="connsiteX0" fmla="*/ 0 w 3063303"/>
              <a:gd name="connsiteY0" fmla="*/ 863579 h 875220"/>
              <a:gd name="connsiteX1" fmla="*/ 545433 w 3063303"/>
              <a:gd name="connsiteY1" fmla="*/ 823147 h 875220"/>
              <a:gd name="connsiteX2" fmla="*/ 654676 w 3063303"/>
              <a:gd name="connsiteY2" fmla="*/ 745180 h 875220"/>
              <a:gd name="connsiteX3" fmla="*/ 739211 w 3063303"/>
              <a:gd name="connsiteY3" fmla="*/ 790519 h 875220"/>
              <a:gd name="connsiteX4" fmla="*/ 808375 w 3063303"/>
              <a:gd name="connsiteY4" fmla="*/ 571825 h 875220"/>
              <a:gd name="connsiteX5" fmla="*/ 882663 w 3063303"/>
              <a:gd name="connsiteY5" fmla="*/ 627832 h 875220"/>
              <a:gd name="connsiteX6" fmla="*/ 933744 w 3063303"/>
              <a:gd name="connsiteY6" fmla="*/ 400460 h 875220"/>
              <a:gd name="connsiteX7" fmla="*/ 992814 w 3063303"/>
              <a:gd name="connsiteY7" fmla="*/ 521152 h 875220"/>
              <a:gd name="connsiteX8" fmla="*/ 1023553 w 3063303"/>
              <a:gd name="connsiteY8" fmla="*/ 275788 h 875220"/>
              <a:gd name="connsiteX9" fmla="*/ 1079911 w 3063303"/>
              <a:gd name="connsiteY9" fmla="*/ 294457 h 875220"/>
              <a:gd name="connsiteX10" fmla="*/ 1118373 w 3063303"/>
              <a:gd name="connsiteY10" fmla="*/ 236300 h 875220"/>
              <a:gd name="connsiteX11" fmla="*/ 1172091 w 3063303"/>
              <a:gd name="connsiteY11" fmla="*/ 52209 h 875220"/>
              <a:gd name="connsiteX12" fmla="*/ 1213116 w 3063303"/>
              <a:gd name="connsiteY12" fmla="*/ 217114 h 875220"/>
              <a:gd name="connsiteX13" fmla="*/ 1284842 w 3063303"/>
              <a:gd name="connsiteY13" fmla="*/ 1086 h 875220"/>
              <a:gd name="connsiteX14" fmla="*/ 1371900 w 3063303"/>
              <a:gd name="connsiteY14" fmla="*/ 130696 h 875220"/>
              <a:gd name="connsiteX15" fmla="*/ 1476965 w 3063303"/>
              <a:gd name="connsiteY15" fmla="*/ 230449 h 875220"/>
              <a:gd name="connsiteX16" fmla="*/ 1459990 w 3063303"/>
              <a:gd name="connsiteY16" fmla="*/ 463155 h 875220"/>
              <a:gd name="connsiteX17" fmla="*/ 1543568 w 3063303"/>
              <a:gd name="connsiteY17" fmla="*/ 521152 h 875220"/>
              <a:gd name="connsiteX18" fmla="*/ 1603136 w 3063303"/>
              <a:gd name="connsiteY18" fmla="*/ 428762 h 875220"/>
              <a:gd name="connsiteX19" fmla="*/ 1669089 w 3063303"/>
              <a:gd name="connsiteY19" fmla="*/ 497149 h 875220"/>
              <a:gd name="connsiteX20" fmla="*/ 1738539 w 3063303"/>
              <a:gd name="connsiteY20" fmla="*/ 663230 h 875220"/>
              <a:gd name="connsiteX21" fmla="*/ 1817665 w 3063303"/>
              <a:gd name="connsiteY21" fmla="*/ 627832 h 875220"/>
              <a:gd name="connsiteX22" fmla="*/ 1907322 w 3063303"/>
              <a:gd name="connsiteY22" fmla="*/ 681171 h 875220"/>
              <a:gd name="connsiteX23" fmla="*/ 1953432 w 3063303"/>
              <a:gd name="connsiteY23" fmla="*/ 787851 h 875220"/>
              <a:gd name="connsiteX24" fmla="*/ 2073829 w 3063303"/>
              <a:gd name="connsiteY24" fmla="*/ 763848 h 875220"/>
              <a:gd name="connsiteX25" fmla="*/ 2202563 w 3063303"/>
              <a:gd name="connsiteY25" fmla="*/ 813356 h 875220"/>
              <a:gd name="connsiteX26" fmla="*/ 3063303 w 3063303"/>
              <a:gd name="connsiteY26" fmla="*/ 875043 h 875220"/>
              <a:gd name="connsiteX0" fmla="*/ 0 w 3063303"/>
              <a:gd name="connsiteY0" fmla="*/ 863217 h 874858"/>
              <a:gd name="connsiteX1" fmla="*/ 545433 w 3063303"/>
              <a:gd name="connsiteY1" fmla="*/ 822785 h 874858"/>
              <a:gd name="connsiteX2" fmla="*/ 654676 w 3063303"/>
              <a:gd name="connsiteY2" fmla="*/ 744818 h 874858"/>
              <a:gd name="connsiteX3" fmla="*/ 739211 w 3063303"/>
              <a:gd name="connsiteY3" fmla="*/ 790157 h 874858"/>
              <a:gd name="connsiteX4" fmla="*/ 808375 w 3063303"/>
              <a:gd name="connsiteY4" fmla="*/ 571463 h 874858"/>
              <a:gd name="connsiteX5" fmla="*/ 882663 w 3063303"/>
              <a:gd name="connsiteY5" fmla="*/ 627470 h 874858"/>
              <a:gd name="connsiteX6" fmla="*/ 933744 w 3063303"/>
              <a:gd name="connsiteY6" fmla="*/ 400098 h 874858"/>
              <a:gd name="connsiteX7" fmla="*/ 992814 w 3063303"/>
              <a:gd name="connsiteY7" fmla="*/ 520790 h 874858"/>
              <a:gd name="connsiteX8" fmla="*/ 1023553 w 3063303"/>
              <a:gd name="connsiteY8" fmla="*/ 275426 h 874858"/>
              <a:gd name="connsiteX9" fmla="*/ 1079911 w 3063303"/>
              <a:gd name="connsiteY9" fmla="*/ 294095 h 874858"/>
              <a:gd name="connsiteX10" fmla="*/ 1118373 w 3063303"/>
              <a:gd name="connsiteY10" fmla="*/ 235938 h 874858"/>
              <a:gd name="connsiteX11" fmla="*/ 1172091 w 3063303"/>
              <a:gd name="connsiteY11" fmla="*/ 51847 h 874858"/>
              <a:gd name="connsiteX12" fmla="*/ 1213116 w 3063303"/>
              <a:gd name="connsiteY12" fmla="*/ 216752 h 874858"/>
              <a:gd name="connsiteX13" fmla="*/ 1284842 w 3063303"/>
              <a:gd name="connsiteY13" fmla="*/ 724 h 874858"/>
              <a:gd name="connsiteX14" fmla="*/ 1343722 w 3063303"/>
              <a:gd name="connsiteY14" fmla="*/ 202343 h 874858"/>
              <a:gd name="connsiteX15" fmla="*/ 1476965 w 3063303"/>
              <a:gd name="connsiteY15" fmla="*/ 230087 h 874858"/>
              <a:gd name="connsiteX16" fmla="*/ 1459990 w 3063303"/>
              <a:gd name="connsiteY16" fmla="*/ 462793 h 874858"/>
              <a:gd name="connsiteX17" fmla="*/ 1543568 w 3063303"/>
              <a:gd name="connsiteY17" fmla="*/ 520790 h 874858"/>
              <a:gd name="connsiteX18" fmla="*/ 1603136 w 3063303"/>
              <a:gd name="connsiteY18" fmla="*/ 428400 h 874858"/>
              <a:gd name="connsiteX19" fmla="*/ 1669089 w 3063303"/>
              <a:gd name="connsiteY19" fmla="*/ 496787 h 874858"/>
              <a:gd name="connsiteX20" fmla="*/ 1738539 w 3063303"/>
              <a:gd name="connsiteY20" fmla="*/ 662868 h 874858"/>
              <a:gd name="connsiteX21" fmla="*/ 1817665 w 3063303"/>
              <a:gd name="connsiteY21" fmla="*/ 627470 h 874858"/>
              <a:gd name="connsiteX22" fmla="*/ 1907322 w 3063303"/>
              <a:gd name="connsiteY22" fmla="*/ 680809 h 874858"/>
              <a:gd name="connsiteX23" fmla="*/ 1953432 w 3063303"/>
              <a:gd name="connsiteY23" fmla="*/ 787489 h 874858"/>
              <a:gd name="connsiteX24" fmla="*/ 2073829 w 3063303"/>
              <a:gd name="connsiteY24" fmla="*/ 763486 h 874858"/>
              <a:gd name="connsiteX25" fmla="*/ 2202563 w 3063303"/>
              <a:gd name="connsiteY25" fmla="*/ 812994 h 874858"/>
              <a:gd name="connsiteX26" fmla="*/ 3063303 w 3063303"/>
              <a:gd name="connsiteY26" fmla="*/ 874681 h 874858"/>
              <a:gd name="connsiteX0" fmla="*/ 0 w 3063303"/>
              <a:gd name="connsiteY0" fmla="*/ 863217 h 874858"/>
              <a:gd name="connsiteX1" fmla="*/ 545433 w 3063303"/>
              <a:gd name="connsiteY1" fmla="*/ 822785 h 874858"/>
              <a:gd name="connsiteX2" fmla="*/ 654676 w 3063303"/>
              <a:gd name="connsiteY2" fmla="*/ 744818 h 874858"/>
              <a:gd name="connsiteX3" fmla="*/ 739211 w 3063303"/>
              <a:gd name="connsiteY3" fmla="*/ 790157 h 874858"/>
              <a:gd name="connsiteX4" fmla="*/ 808375 w 3063303"/>
              <a:gd name="connsiteY4" fmla="*/ 571463 h 874858"/>
              <a:gd name="connsiteX5" fmla="*/ 882663 w 3063303"/>
              <a:gd name="connsiteY5" fmla="*/ 627470 h 874858"/>
              <a:gd name="connsiteX6" fmla="*/ 933744 w 3063303"/>
              <a:gd name="connsiteY6" fmla="*/ 400098 h 874858"/>
              <a:gd name="connsiteX7" fmla="*/ 992814 w 3063303"/>
              <a:gd name="connsiteY7" fmla="*/ 520790 h 874858"/>
              <a:gd name="connsiteX8" fmla="*/ 1023553 w 3063303"/>
              <a:gd name="connsiteY8" fmla="*/ 275426 h 874858"/>
              <a:gd name="connsiteX9" fmla="*/ 1079911 w 3063303"/>
              <a:gd name="connsiteY9" fmla="*/ 294095 h 874858"/>
              <a:gd name="connsiteX10" fmla="*/ 1118373 w 3063303"/>
              <a:gd name="connsiteY10" fmla="*/ 235938 h 874858"/>
              <a:gd name="connsiteX11" fmla="*/ 1172091 w 3063303"/>
              <a:gd name="connsiteY11" fmla="*/ 51847 h 874858"/>
              <a:gd name="connsiteX12" fmla="*/ 1213116 w 3063303"/>
              <a:gd name="connsiteY12" fmla="*/ 216752 h 874858"/>
              <a:gd name="connsiteX13" fmla="*/ 1284842 w 3063303"/>
              <a:gd name="connsiteY13" fmla="*/ 724 h 874858"/>
              <a:gd name="connsiteX14" fmla="*/ 1343722 w 3063303"/>
              <a:gd name="connsiteY14" fmla="*/ 202343 h 874858"/>
              <a:gd name="connsiteX15" fmla="*/ 1407801 w 3063303"/>
              <a:gd name="connsiteY15" fmla="*/ 139409 h 874858"/>
              <a:gd name="connsiteX16" fmla="*/ 1459990 w 3063303"/>
              <a:gd name="connsiteY16" fmla="*/ 462793 h 874858"/>
              <a:gd name="connsiteX17" fmla="*/ 1543568 w 3063303"/>
              <a:gd name="connsiteY17" fmla="*/ 520790 h 874858"/>
              <a:gd name="connsiteX18" fmla="*/ 1603136 w 3063303"/>
              <a:gd name="connsiteY18" fmla="*/ 428400 h 874858"/>
              <a:gd name="connsiteX19" fmla="*/ 1669089 w 3063303"/>
              <a:gd name="connsiteY19" fmla="*/ 496787 h 874858"/>
              <a:gd name="connsiteX20" fmla="*/ 1738539 w 3063303"/>
              <a:gd name="connsiteY20" fmla="*/ 662868 h 874858"/>
              <a:gd name="connsiteX21" fmla="*/ 1817665 w 3063303"/>
              <a:gd name="connsiteY21" fmla="*/ 627470 h 874858"/>
              <a:gd name="connsiteX22" fmla="*/ 1907322 w 3063303"/>
              <a:gd name="connsiteY22" fmla="*/ 680809 h 874858"/>
              <a:gd name="connsiteX23" fmla="*/ 1953432 w 3063303"/>
              <a:gd name="connsiteY23" fmla="*/ 787489 h 874858"/>
              <a:gd name="connsiteX24" fmla="*/ 2073829 w 3063303"/>
              <a:gd name="connsiteY24" fmla="*/ 763486 h 874858"/>
              <a:gd name="connsiteX25" fmla="*/ 2202563 w 3063303"/>
              <a:gd name="connsiteY25" fmla="*/ 812994 h 874858"/>
              <a:gd name="connsiteX26" fmla="*/ 3063303 w 3063303"/>
              <a:gd name="connsiteY26" fmla="*/ 874681 h 874858"/>
              <a:gd name="connsiteX0" fmla="*/ 0 w 3063303"/>
              <a:gd name="connsiteY0" fmla="*/ 863217 h 874858"/>
              <a:gd name="connsiteX1" fmla="*/ 545433 w 3063303"/>
              <a:gd name="connsiteY1" fmla="*/ 822785 h 874858"/>
              <a:gd name="connsiteX2" fmla="*/ 654676 w 3063303"/>
              <a:gd name="connsiteY2" fmla="*/ 744818 h 874858"/>
              <a:gd name="connsiteX3" fmla="*/ 739211 w 3063303"/>
              <a:gd name="connsiteY3" fmla="*/ 790157 h 874858"/>
              <a:gd name="connsiteX4" fmla="*/ 808375 w 3063303"/>
              <a:gd name="connsiteY4" fmla="*/ 571463 h 874858"/>
              <a:gd name="connsiteX5" fmla="*/ 882663 w 3063303"/>
              <a:gd name="connsiteY5" fmla="*/ 627470 h 874858"/>
              <a:gd name="connsiteX6" fmla="*/ 933744 w 3063303"/>
              <a:gd name="connsiteY6" fmla="*/ 400098 h 874858"/>
              <a:gd name="connsiteX7" fmla="*/ 992814 w 3063303"/>
              <a:gd name="connsiteY7" fmla="*/ 520790 h 874858"/>
              <a:gd name="connsiteX8" fmla="*/ 1023553 w 3063303"/>
              <a:gd name="connsiteY8" fmla="*/ 275426 h 874858"/>
              <a:gd name="connsiteX9" fmla="*/ 1079911 w 3063303"/>
              <a:gd name="connsiteY9" fmla="*/ 294095 h 874858"/>
              <a:gd name="connsiteX10" fmla="*/ 1118373 w 3063303"/>
              <a:gd name="connsiteY10" fmla="*/ 235938 h 874858"/>
              <a:gd name="connsiteX11" fmla="*/ 1172091 w 3063303"/>
              <a:gd name="connsiteY11" fmla="*/ 51847 h 874858"/>
              <a:gd name="connsiteX12" fmla="*/ 1213116 w 3063303"/>
              <a:gd name="connsiteY12" fmla="*/ 216752 h 874858"/>
              <a:gd name="connsiteX13" fmla="*/ 1284842 w 3063303"/>
              <a:gd name="connsiteY13" fmla="*/ 724 h 874858"/>
              <a:gd name="connsiteX14" fmla="*/ 1343722 w 3063303"/>
              <a:gd name="connsiteY14" fmla="*/ 202343 h 874858"/>
              <a:gd name="connsiteX15" fmla="*/ 1407801 w 3063303"/>
              <a:gd name="connsiteY15" fmla="*/ 139409 h 874858"/>
              <a:gd name="connsiteX16" fmla="*/ 1436935 w 3063303"/>
              <a:gd name="connsiteY16" fmla="*/ 342778 h 874858"/>
              <a:gd name="connsiteX17" fmla="*/ 1543568 w 3063303"/>
              <a:gd name="connsiteY17" fmla="*/ 520790 h 874858"/>
              <a:gd name="connsiteX18" fmla="*/ 1603136 w 3063303"/>
              <a:gd name="connsiteY18" fmla="*/ 428400 h 874858"/>
              <a:gd name="connsiteX19" fmla="*/ 1669089 w 3063303"/>
              <a:gd name="connsiteY19" fmla="*/ 496787 h 874858"/>
              <a:gd name="connsiteX20" fmla="*/ 1738539 w 3063303"/>
              <a:gd name="connsiteY20" fmla="*/ 662868 h 874858"/>
              <a:gd name="connsiteX21" fmla="*/ 1817665 w 3063303"/>
              <a:gd name="connsiteY21" fmla="*/ 627470 h 874858"/>
              <a:gd name="connsiteX22" fmla="*/ 1907322 w 3063303"/>
              <a:gd name="connsiteY22" fmla="*/ 680809 h 874858"/>
              <a:gd name="connsiteX23" fmla="*/ 1953432 w 3063303"/>
              <a:gd name="connsiteY23" fmla="*/ 787489 h 874858"/>
              <a:gd name="connsiteX24" fmla="*/ 2073829 w 3063303"/>
              <a:gd name="connsiteY24" fmla="*/ 763486 h 874858"/>
              <a:gd name="connsiteX25" fmla="*/ 2202563 w 3063303"/>
              <a:gd name="connsiteY25" fmla="*/ 812994 h 874858"/>
              <a:gd name="connsiteX26" fmla="*/ 3063303 w 3063303"/>
              <a:gd name="connsiteY26" fmla="*/ 874681 h 874858"/>
              <a:gd name="connsiteX0" fmla="*/ 0 w 3063303"/>
              <a:gd name="connsiteY0" fmla="*/ 863217 h 874858"/>
              <a:gd name="connsiteX1" fmla="*/ 545433 w 3063303"/>
              <a:gd name="connsiteY1" fmla="*/ 822785 h 874858"/>
              <a:gd name="connsiteX2" fmla="*/ 654676 w 3063303"/>
              <a:gd name="connsiteY2" fmla="*/ 744818 h 874858"/>
              <a:gd name="connsiteX3" fmla="*/ 739211 w 3063303"/>
              <a:gd name="connsiteY3" fmla="*/ 790157 h 874858"/>
              <a:gd name="connsiteX4" fmla="*/ 808375 w 3063303"/>
              <a:gd name="connsiteY4" fmla="*/ 571463 h 874858"/>
              <a:gd name="connsiteX5" fmla="*/ 882663 w 3063303"/>
              <a:gd name="connsiteY5" fmla="*/ 627470 h 874858"/>
              <a:gd name="connsiteX6" fmla="*/ 933744 w 3063303"/>
              <a:gd name="connsiteY6" fmla="*/ 400098 h 874858"/>
              <a:gd name="connsiteX7" fmla="*/ 992814 w 3063303"/>
              <a:gd name="connsiteY7" fmla="*/ 520790 h 874858"/>
              <a:gd name="connsiteX8" fmla="*/ 1023553 w 3063303"/>
              <a:gd name="connsiteY8" fmla="*/ 275426 h 874858"/>
              <a:gd name="connsiteX9" fmla="*/ 1079911 w 3063303"/>
              <a:gd name="connsiteY9" fmla="*/ 294095 h 874858"/>
              <a:gd name="connsiteX10" fmla="*/ 1118373 w 3063303"/>
              <a:gd name="connsiteY10" fmla="*/ 235938 h 874858"/>
              <a:gd name="connsiteX11" fmla="*/ 1172091 w 3063303"/>
              <a:gd name="connsiteY11" fmla="*/ 51847 h 874858"/>
              <a:gd name="connsiteX12" fmla="*/ 1213116 w 3063303"/>
              <a:gd name="connsiteY12" fmla="*/ 216752 h 874858"/>
              <a:gd name="connsiteX13" fmla="*/ 1284842 w 3063303"/>
              <a:gd name="connsiteY13" fmla="*/ 724 h 874858"/>
              <a:gd name="connsiteX14" fmla="*/ 1343722 w 3063303"/>
              <a:gd name="connsiteY14" fmla="*/ 202343 h 874858"/>
              <a:gd name="connsiteX15" fmla="*/ 1407801 w 3063303"/>
              <a:gd name="connsiteY15" fmla="*/ 139409 h 874858"/>
              <a:gd name="connsiteX16" fmla="*/ 1436935 w 3063303"/>
              <a:gd name="connsiteY16" fmla="*/ 342778 h 874858"/>
              <a:gd name="connsiteX17" fmla="*/ 1489774 w 3063303"/>
              <a:gd name="connsiteY17" fmla="*/ 318098 h 874858"/>
              <a:gd name="connsiteX18" fmla="*/ 1603136 w 3063303"/>
              <a:gd name="connsiteY18" fmla="*/ 428400 h 874858"/>
              <a:gd name="connsiteX19" fmla="*/ 1669089 w 3063303"/>
              <a:gd name="connsiteY19" fmla="*/ 496787 h 874858"/>
              <a:gd name="connsiteX20" fmla="*/ 1738539 w 3063303"/>
              <a:gd name="connsiteY20" fmla="*/ 662868 h 874858"/>
              <a:gd name="connsiteX21" fmla="*/ 1817665 w 3063303"/>
              <a:gd name="connsiteY21" fmla="*/ 627470 h 874858"/>
              <a:gd name="connsiteX22" fmla="*/ 1907322 w 3063303"/>
              <a:gd name="connsiteY22" fmla="*/ 680809 h 874858"/>
              <a:gd name="connsiteX23" fmla="*/ 1953432 w 3063303"/>
              <a:gd name="connsiteY23" fmla="*/ 787489 h 874858"/>
              <a:gd name="connsiteX24" fmla="*/ 2073829 w 3063303"/>
              <a:gd name="connsiteY24" fmla="*/ 763486 h 874858"/>
              <a:gd name="connsiteX25" fmla="*/ 2202563 w 3063303"/>
              <a:gd name="connsiteY25" fmla="*/ 812994 h 874858"/>
              <a:gd name="connsiteX26" fmla="*/ 3063303 w 3063303"/>
              <a:gd name="connsiteY26" fmla="*/ 874681 h 874858"/>
              <a:gd name="connsiteX0" fmla="*/ 0 w 3063303"/>
              <a:gd name="connsiteY0" fmla="*/ 863217 h 874858"/>
              <a:gd name="connsiteX1" fmla="*/ 545433 w 3063303"/>
              <a:gd name="connsiteY1" fmla="*/ 822785 h 874858"/>
              <a:gd name="connsiteX2" fmla="*/ 654676 w 3063303"/>
              <a:gd name="connsiteY2" fmla="*/ 744818 h 874858"/>
              <a:gd name="connsiteX3" fmla="*/ 739211 w 3063303"/>
              <a:gd name="connsiteY3" fmla="*/ 790157 h 874858"/>
              <a:gd name="connsiteX4" fmla="*/ 808375 w 3063303"/>
              <a:gd name="connsiteY4" fmla="*/ 571463 h 874858"/>
              <a:gd name="connsiteX5" fmla="*/ 882663 w 3063303"/>
              <a:gd name="connsiteY5" fmla="*/ 627470 h 874858"/>
              <a:gd name="connsiteX6" fmla="*/ 933744 w 3063303"/>
              <a:gd name="connsiteY6" fmla="*/ 400098 h 874858"/>
              <a:gd name="connsiteX7" fmla="*/ 992814 w 3063303"/>
              <a:gd name="connsiteY7" fmla="*/ 520790 h 874858"/>
              <a:gd name="connsiteX8" fmla="*/ 1023553 w 3063303"/>
              <a:gd name="connsiteY8" fmla="*/ 275426 h 874858"/>
              <a:gd name="connsiteX9" fmla="*/ 1079911 w 3063303"/>
              <a:gd name="connsiteY9" fmla="*/ 294095 h 874858"/>
              <a:gd name="connsiteX10" fmla="*/ 1118373 w 3063303"/>
              <a:gd name="connsiteY10" fmla="*/ 235938 h 874858"/>
              <a:gd name="connsiteX11" fmla="*/ 1172091 w 3063303"/>
              <a:gd name="connsiteY11" fmla="*/ 51847 h 874858"/>
              <a:gd name="connsiteX12" fmla="*/ 1213116 w 3063303"/>
              <a:gd name="connsiteY12" fmla="*/ 216752 h 874858"/>
              <a:gd name="connsiteX13" fmla="*/ 1284842 w 3063303"/>
              <a:gd name="connsiteY13" fmla="*/ 724 h 874858"/>
              <a:gd name="connsiteX14" fmla="*/ 1343722 w 3063303"/>
              <a:gd name="connsiteY14" fmla="*/ 202343 h 874858"/>
              <a:gd name="connsiteX15" fmla="*/ 1407801 w 3063303"/>
              <a:gd name="connsiteY15" fmla="*/ 139409 h 874858"/>
              <a:gd name="connsiteX16" fmla="*/ 1436935 w 3063303"/>
              <a:gd name="connsiteY16" fmla="*/ 342778 h 874858"/>
              <a:gd name="connsiteX17" fmla="*/ 1489774 w 3063303"/>
              <a:gd name="connsiteY17" fmla="*/ 318098 h 874858"/>
              <a:gd name="connsiteX18" fmla="*/ 1530760 w 3063303"/>
              <a:gd name="connsiteY18" fmla="*/ 438112 h 874858"/>
              <a:gd name="connsiteX19" fmla="*/ 1603136 w 3063303"/>
              <a:gd name="connsiteY19" fmla="*/ 428400 h 874858"/>
              <a:gd name="connsiteX20" fmla="*/ 1669089 w 3063303"/>
              <a:gd name="connsiteY20" fmla="*/ 496787 h 874858"/>
              <a:gd name="connsiteX21" fmla="*/ 1738539 w 3063303"/>
              <a:gd name="connsiteY21" fmla="*/ 662868 h 874858"/>
              <a:gd name="connsiteX22" fmla="*/ 1817665 w 3063303"/>
              <a:gd name="connsiteY22" fmla="*/ 627470 h 874858"/>
              <a:gd name="connsiteX23" fmla="*/ 1907322 w 3063303"/>
              <a:gd name="connsiteY23" fmla="*/ 680809 h 874858"/>
              <a:gd name="connsiteX24" fmla="*/ 1953432 w 3063303"/>
              <a:gd name="connsiteY24" fmla="*/ 787489 h 874858"/>
              <a:gd name="connsiteX25" fmla="*/ 2073829 w 3063303"/>
              <a:gd name="connsiteY25" fmla="*/ 763486 h 874858"/>
              <a:gd name="connsiteX26" fmla="*/ 2202563 w 3063303"/>
              <a:gd name="connsiteY26" fmla="*/ 812994 h 874858"/>
              <a:gd name="connsiteX27" fmla="*/ 3063303 w 3063303"/>
              <a:gd name="connsiteY27" fmla="*/ 874681 h 874858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39211 w 3060741"/>
              <a:gd name="connsiteY3" fmla="*/ 790157 h 863217"/>
              <a:gd name="connsiteX4" fmla="*/ 808375 w 3060741"/>
              <a:gd name="connsiteY4" fmla="*/ 571463 h 863217"/>
              <a:gd name="connsiteX5" fmla="*/ 882663 w 3060741"/>
              <a:gd name="connsiteY5" fmla="*/ 627470 h 863217"/>
              <a:gd name="connsiteX6" fmla="*/ 933744 w 3060741"/>
              <a:gd name="connsiteY6" fmla="*/ 400098 h 863217"/>
              <a:gd name="connsiteX7" fmla="*/ 992814 w 3060741"/>
              <a:gd name="connsiteY7" fmla="*/ 520790 h 863217"/>
              <a:gd name="connsiteX8" fmla="*/ 1023553 w 3060741"/>
              <a:gd name="connsiteY8" fmla="*/ 275426 h 863217"/>
              <a:gd name="connsiteX9" fmla="*/ 1079911 w 3060741"/>
              <a:gd name="connsiteY9" fmla="*/ 294095 h 863217"/>
              <a:gd name="connsiteX10" fmla="*/ 1118373 w 3060741"/>
              <a:gd name="connsiteY10" fmla="*/ 235938 h 863217"/>
              <a:gd name="connsiteX11" fmla="*/ 1172091 w 3060741"/>
              <a:gd name="connsiteY11" fmla="*/ 51847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69089 w 3060741"/>
              <a:gd name="connsiteY20" fmla="*/ 496787 h 863217"/>
              <a:gd name="connsiteX21" fmla="*/ 1738539 w 3060741"/>
              <a:gd name="connsiteY21" fmla="*/ 662868 h 863217"/>
              <a:gd name="connsiteX22" fmla="*/ 1817665 w 3060741"/>
              <a:gd name="connsiteY22" fmla="*/ 627470 h 863217"/>
              <a:gd name="connsiteX23" fmla="*/ 1907322 w 3060741"/>
              <a:gd name="connsiteY23" fmla="*/ 680809 h 863217"/>
              <a:gd name="connsiteX24" fmla="*/ 1953432 w 3060741"/>
              <a:gd name="connsiteY24" fmla="*/ 787489 h 863217"/>
              <a:gd name="connsiteX25" fmla="*/ 2073829 w 3060741"/>
              <a:gd name="connsiteY25" fmla="*/ 763486 h 863217"/>
              <a:gd name="connsiteX26" fmla="*/ 2202563 w 3060741"/>
              <a:gd name="connsiteY26" fmla="*/ 812994 h 863217"/>
              <a:gd name="connsiteX27" fmla="*/ 3060741 w 3060741"/>
              <a:gd name="connsiteY27" fmla="*/ 856012 h 863217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39211 w 3060741"/>
              <a:gd name="connsiteY3" fmla="*/ 790157 h 863217"/>
              <a:gd name="connsiteX4" fmla="*/ 808375 w 3060741"/>
              <a:gd name="connsiteY4" fmla="*/ 571463 h 863217"/>
              <a:gd name="connsiteX5" fmla="*/ 882663 w 3060741"/>
              <a:gd name="connsiteY5" fmla="*/ 627470 h 863217"/>
              <a:gd name="connsiteX6" fmla="*/ 933744 w 3060741"/>
              <a:gd name="connsiteY6" fmla="*/ 400098 h 863217"/>
              <a:gd name="connsiteX7" fmla="*/ 992814 w 3060741"/>
              <a:gd name="connsiteY7" fmla="*/ 520790 h 863217"/>
              <a:gd name="connsiteX8" fmla="*/ 1023553 w 3060741"/>
              <a:gd name="connsiteY8" fmla="*/ 275426 h 863217"/>
              <a:gd name="connsiteX9" fmla="*/ 1079911 w 3060741"/>
              <a:gd name="connsiteY9" fmla="*/ 294095 h 863217"/>
              <a:gd name="connsiteX10" fmla="*/ 1118373 w 3060741"/>
              <a:gd name="connsiteY10" fmla="*/ 235938 h 863217"/>
              <a:gd name="connsiteX11" fmla="*/ 1172091 w 3060741"/>
              <a:gd name="connsiteY11" fmla="*/ 51847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40911 w 3060741"/>
              <a:gd name="connsiteY20" fmla="*/ 576797 h 863217"/>
              <a:gd name="connsiteX21" fmla="*/ 1738539 w 3060741"/>
              <a:gd name="connsiteY21" fmla="*/ 662868 h 863217"/>
              <a:gd name="connsiteX22" fmla="*/ 1817665 w 3060741"/>
              <a:gd name="connsiteY22" fmla="*/ 627470 h 863217"/>
              <a:gd name="connsiteX23" fmla="*/ 1907322 w 3060741"/>
              <a:gd name="connsiteY23" fmla="*/ 680809 h 863217"/>
              <a:gd name="connsiteX24" fmla="*/ 1953432 w 3060741"/>
              <a:gd name="connsiteY24" fmla="*/ 787489 h 863217"/>
              <a:gd name="connsiteX25" fmla="*/ 2073829 w 3060741"/>
              <a:gd name="connsiteY25" fmla="*/ 763486 h 863217"/>
              <a:gd name="connsiteX26" fmla="*/ 2202563 w 3060741"/>
              <a:gd name="connsiteY26" fmla="*/ 812994 h 863217"/>
              <a:gd name="connsiteX27" fmla="*/ 3060741 w 3060741"/>
              <a:gd name="connsiteY27" fmla="*/ 856012 h 863217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39211 w 3060741"/>
              <a:gd name="connsiteY3" fmla="*/ 790157 h 863217"/>
              <a:gd name="connsiteX4" fmla="*/ 808375 w 3060741"/>
              <a:gd name="connsiteY4" fmla="*/ 571463 h 863217"/>
              <a:gd name="connsiteX5" fmla="*/ 882663 w 3060741"/>
              <a:gd name="connsiteY5" fmla="*/ 627470 h 863217"/>
              <a:gd name="connsiteX6" fmla="*/ 933744 w 3060741"/>
              <a:gd name="connsiteY6" fmla="*/ 400098 h 863217"/>
              <a:gd name="connsiteX7" fmla="*/ 992814 w 3060741"/>
              <a:gd name="connsiteY7" fmla="*/ 520790 h 863217"/>
              <a:gd name="connsiteX8" fmla="*/ 1023553 w 3060741"/>
              <a:gd name="connsiteY8" fmla="*/ 275426 h 863217"/>
              <a:gd name="connsiteX9" fmla="*/ 1079911 w 3060741"/>
              <a:gd name="connsiteY9" fmla="*/ 294095 h 863217"/>
              <a:gd name="connsiteX10" fmla="*/ 1118373 w 3060741"/>
              <a:gd name="connsiteY10" fmla="*/ 235938 h 863217"/>
              <a:gd name="connsiteX11" fmla="*/ 1172091 w 3060741"/>
              <a:gd name="connsiteY11" fmla="*/ 51847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40911 w 3060741"/>
              <a:gd name="connsiteY20" fmla="*/ 576797 h 863217"/>
              <a:gd name="connsiteX21" fmla="*/ 1687021 w 3060741"/>
              <a:gd name="connsiteY21" fmla="*/ 558126 h 863217"/>
              <a:gd name="connsiteX22" fmla="*/ 1738539 w 3060741"/>
              <a:gd name="connsiteY22" fmla="*/ 662868 h 863217"/>
              <a:gd name="connsiteX23" fmla="*/ 1817665 w 3060741"/>
              <a:gd name="connsiteY23" fmla="*/ 627470 h 863217"/>
              <a:gd name="connsiteX24" fmla="*/ 1907322 w 3060741"/>
              <a:gd name="connsiteY24" fmla="*/ 680809 h 863217"/>
              <a:gd name="connsiteX25" fmla="*/ 1953432 w 3060741"/>
              <a:gd name="connsiteY25" fmla="*/ 787489 h 863217"/>
              <a:gd name="connsiteX26" fmla="*/ 2073829 w 3060741"/>
              <a:gd name="connsiteY26" fmla="*/ 763486 h 863217"/>
              <a:gd name="connsiteX27" fmla="*/ 2202563 w 3060741"/>
              <a:gd name="connsiteY27" fmla="*/ 812994 h 863217"/>
              <a:gd name="connsiteX28" fmla="*/ 3060741 w 3060741"/>
              <a:gd name="connsiteY28" fmla="*/ 856012 h 863217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39211 w 3060741"/>
              <a:gd name="connsiteY3" fmla="*/ 790157 h 863217"/>
              <a:gd name="connsiteX4" fmla="*/ 808375 w 3060741"/>
              <a:gd name="connsiteY4" fmla="*/ 571463 h 863217"/>
              <a:gd name="connsiteX5" fmla="*/ 882663 w 3060741"/>
              <a:gd name="connsiteY5" fmla="*/ 627470 h 863217"/>
              <a:gd name="connsiteX6" fmla="*/ 933744 w 3060741"/>
              <a:gd name="connsiteY6" fmla="*/ 400098 h 863217"/>
              <a:gd name="connsiteX7" fmla="*/ 992814 w 3060741"/>
              <a:gd name="connsiteY7" fmla="*/ 520790 h 863217"/>
              <a:gd name="connsiteX8" fmla="*/ 1023553 w 3060741"/>
              <a:gd name="connsiteY8" fmla="*/ 275426 h 863217"/>
              <a:gd name="connsiteX9" fmla="*/ 1079911 w 3060741"/>
              <a:gd name="connsiteY9" fmla="*/ 294095 h 863217"/>
              <a:gd name="connsiteX10" fmla="*/ 1118373 w 3060741"/>
              <a:gd name="connsiteY10" fmla="*/ 235938 h 863217"/>
              <a:gd name="connsiteX11" fmla="*/ 1172091 w 3060741"/>
              <a:gd name="connsiteY11" fmla="*/ 51847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40911 w 3060741"/>
              <a:gd name="connsiteY20" fmla="*/ 576797 h 863217"/>
              <a:gd name="connsiteX21" fmla="*/ 1687021 w 3060741"/>
              <a:gd name="connsiteY21" fmla="*/ 558126 h 863217"/>
              <a:gd name="connsiteX22" fmla="*/ 1738539 w 3060741"/>
              <a:gd name="connsiteY22" fmla="*/ 662868 h 863217"/>
              <a:gd name="connsiteX23" fmla="*/ 1799734 w 3060741"/>
              <a:gd name="connsiteY23" fmla="*/ 814160 h 863217"/>
              <a:gd name="connsiteX24" fmla="*/ 1907322 w 3060741"/>
              <a:gd name="connsiteY24" fmla="*/ 680809 h 863217"/>
              <a:gd name="connsiteX25" fmla="*/ 1953432 w 3060741"/>
              <a:gd name="connsiteY25" fmla="*/ 787489 h 863217"/>
              <a:gd name="connsiteX26" fmla="*/ 2073829 w 3060741"/>
              <a:gd name="connsiteY26" fmla="*/ 763486 h 863217"/>
              <a:gd name="connsiteX27" fmla="*/ 2202563 w 3060741"/>
              <a:gd name="connsiteY27" fmla="*/ 812994 h 863217"/>
              <a:gd name="connsiteX28" fmla="*/ 3060741 w 3060741"/>
              <a:gd name="connsiteY28" fmla="*/ 856012 h 863217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39211 w 3060741"/>
              <a:gd name="connsiteY3" fmla="*/ 790157 h 863217"/>
              <a:gd name="connsiteX4" fmla="*/ 808375 w 3060741"/>
              <a:gd name="connsiteY4" fmla="*/ 571463 h 863217"/>
              <a:gd name="connsiteX5" fmla="*/ 882663 w 3060741"/>
              <a:gd name="connsiteY5" fmla="*/ 627470 h 863217"/>
              <a:gd name="connsiteX6" fmla="*/ 933744 w 3060741"/>
              <a:gd name="connsiteY6" fmla="*/ 400098 h 863217"/>
              <a:gd name="connsiteX7" fmla="*/ 992814 w 3060741"/>
              <a:gd name="connsiteY7" fmla="*/ 520790 h 863217"/>
              <a:gd name="connsiteX8" fmla="*/ 1023553 w 3060741"/>
              <a:gd name="connsiteY8" fmla="*/ 275426 h 863217"/>
              <a:gd name="connsiteX9" fmla="*/ 1079911 w 3060741"/>
              <a:gd name="connsiteY9" fmla="*/ 294095 h 863217"/>
              <a:gd name="connsiteX10" fmla="*/ 1118373 w 3060741"/>
              <a:gd name="connsiteY10" fmla="*/ 235938 h 863217"/>
              <a:gd name="connsiteX11" fmla="*/ 1172091 w 3060741"/>
              <a:gd name="connsiteY11" fmla="*/ 51847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40911 w 3060741"/>
              <a:gd name="connsiteY20" fmla="*/ 576797 h 863217"/>
              <a:gd name="connsiteX21" fmla="*/ 1687021 w 3060741"/>
              <a:gd name="connsiteY21" fmla="*/ 558126 h 863217"/>
              <a:gd name="connsiteX22" fmla="*/ 1738539 w 3060741"/>
              <a:gd name="connsiteY22" fmla="*/ 612195 h 863217"/>
              <a:gd name="connsiteX23" fmla="*/ 1799734 w 3060741"/>
              <a:gd name="connsiteY23" fmla="*/ 814160 h 863217"/>
              <a:gd name="connsiteX24" fmla="*/ 1907322 w 3060741"/>
              <a:gd name="connsiteY24" fmla="*/ 680809 h 863217"/>
              <a:gd name="connsiteX25" fmla="*/ 1953432 w 3060741"/>
              <a:gd name="connsiteY25" fmla="*/ 787489 h 863217"/>
              <a:gd name="connsiteX26" fmla="*/ 2073829 w 3060741"/>
              <a:gd name="connsiteY26" fmla="*/ 763486 h 863217"/>
              <a:gd name="connsiteX27" fmla="*/ 2202563 w 3060741"/>
              <a:gd name="connsiteY27" fmla="*/ 812994 h 863217"/>
              <a:gd name="connsiteX28" fmla="*/ 3060741 w 3060741"/>
              <a:gd name="connsiteY28" fmla="*/ 856012 h 863217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39211 w 3060741"/>
              <a:gd name="connsiteY3" fmla="*/ 790157 h 863217"/>
              <a:gd name="connsiteX4" fmla="*/ 808375 w 3060741"/>
              <a:gd name="connsiteY4" fmla="*/ 571463 h 863217"/>
              <a:gd name="connsiteX5" fmla="*/ 882663 w 3060741"/>
              <a:gd name="connsiteY5" fmla="*/ 627470 h 863217"/>
              <a:gd name="connsiteX6" fmla="*/ 933744 w 3060741"/>
              <a:gd name="connsiteY6" fmla="*/ 400098 h 863217"/>
              <a:gd name="connsiteX7" fmla="*/ 992814 w 3060741"/>
              <a:gd name="connsiteY7" fmla="*/ 520790 h 863217"/>
              <a:gd name="connsiteX8" fmla="*/ 1023553 w 3060741"/>
              <a:gd name="connsiteY8" fmla="*/ 275426 h 863217"/>
              <a:gd name="connsiteX9" fmla="*/ 1079911 w 3060741"/>
              <a:gd name="connsiteY9" fmla="*/ 294095 h 863217"/>
              <a:gd name="connsiteX10" fmla="*/ 1118373 w 3060741"/>
              <a:gd name="connsiteY10" fmla="*/ 235938 h 863217"/>
              <a:gd name="connsiteX11" fmla="*/ 1172091 w 3060741"/>
              <a:gd name="connsiteY11" fmla="*/ 51847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40911 w 3060741"/>
              <a:gd name="connsiteY20" fmla="*/ 576797 h 863217"/>
              <a:gd name="connsiteX21" fmla="*/ 1687021 w 3060741"/>
              <a:gd name="connsiteY21" fmla="*/ 558126 h 863217"/>
              <a:gd name="connsiteX22" fmla="*/ 1738539 w 3060741"/>
              <a:gd name="connsiteY22" fmla="*/ 612195 h 863217"/>
              <a:gd name="connsiteX23" fmla="*/ 1799734 w 3060741"/>
              <a:gd name="connsiteY23" fmla="*/ 814160 h 863217"/>
              <a:gd name="connsiteX24" fmla="*/ 1874021 w 3060741"/>
              <a:gd name="connsiteY24" fmla="*/ 672808 h 863217"/>
              <a:gd name="connsiteX25" fmla="*/ 1953432 w 3060741"/>
              <a:gd name="connsiteY25" fmla="*/ 787489 h 863217"/>
              <a:gd name="connsiteX26" fmla="*/ 2073829 w 3060741"/>
              <a:gd name="connsiteY26" fmla="*/ 763486 h 863217"/>
              <a:gd name="connsiteX27" fmla="*/ 2202563 w 3060741"/>
              <a:gd name="connsiteY27" fmla="*/ 812994 h 863217"/>
              <a:gd name="connsiteX28" fmla="*/ 3060741 w 3060741"/>
              <a:gd name="connsiteY28" fmla="*/ 856012 h 863217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39211 w 3060741"/>
              <a:gd name="connsiteY3" fmla="*/ 790157 h 863217"/>
              <a:gd name="connsiteX4" fmla="*/ 808375 w 3060741"/>
              <a:gd name="connsiteY4" fmla="*/ 571463 h 863217"/>
              <a:gd name="connsiteX5" fmla="*/ 882663 w 3060741"/>
              <a:gd name="connsiteY5" fmla="*/ 627470 h 863217"/>
              <a:gd name="connsiteX6" fmla="*/ 933744 w 3060741"/>
              <a:gd name="connsiteY6" fmla="*/ 400098 h 863217"/>
              <a:gd name="connsiteX7" fmla="*/ 992814 w 3060741"/>
              <a:gd name="connsiteY7" fmla="*/ 520790 h 863217"/>
              <a:gd name="connsiteX8" fmla="*/ 1023553 w 3060741"/>
              <a:gd name="connsiteY8" fmla="*/ 275426 h 863217"/>
              <a:gd name="connsiteX9" fmla="*/ 1079911 w 3060741"/>
              <a:gd name="connsiteY9" fmla="*/ 294095 h 863217"/>
              <a:gd name="connsiteX10" fmla="*/ 1118373 w 3060741"/>
              <a:gd name="connsiteY10" fmla="*/ 235938 h 863217"/>
              <a:gd name="connsiteX11" fmla="*/ 1172091 w 3060741"/>
              <a:gd name="connsiteY11" fmla="*/ 51847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40911 w 3060741"/>
              <a:gd name="connsiteY20" fmla="*/ 576797 h 863217"/>
              <a:gd name="connsiteX21" fmla="*/ 1687021 w 3060741"/>
              <a:gd name="connsiteY21" fmla="*/ 558126 h 863217"/>
              <a:gd name="connsiteX22" fmla="*/ 1738539 w 3060741"/>
              <a:gd name="connsiteY22" fmla="*/ 612195 h 863217"/>
              <a:gd name="connsiteX23" fmla="*/ 1799734 w 3060741"/>
              <a:gd name="connsiteY23" fmla="*/ 814160 h 863217"/>
              <a:gd name="connsiteX24" fmla="*/ 1874021 w 3060741"/>
              <a:gd name="connsiteY24" fmla="*/ 672808 h 863217"/>
              <a:gd name="connsiteX25" fmla="*/ 1925254 w 3060741"/>
              <a:gd name="connsiteY25" fmla="*/ 811492 h 863217"/>
              <a:gd name="connsiteX26" fmla="*/ 2073829 w 3060741"/>
              <a:gd name="connsiteY26" fmla="*/ 763486 h 863217"/>
              <a:gd name="connsiteX27" fmla="*/ 2202563 w 3060741"/>
              <a:gd name="connsiteY27" fmla="*/ 812994 h 863217"/>
              <a:gd name="connsiteX28" fmla="*/ 3060741 w 3060741"/>
              <a:gd name="connsiteY28" fmla="*/ 856012 h 863217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39211 w 3060741"/>
              <a:gd name="connsiteY3" fmla="*/ 790157 h 863217"/>
              <a:gd name="connsiteX4" fmla="*/ 808375 w 3060741"/>
              <a:gd name="connsiteY4" fmla="*/ 571463 h 863217"/>
              <a:gd name="connsiteX5" fmla="*/ 882663 w 3060741"/>
              <a:gd name="connsiteY5" fmla="*/ 627470 h 863217"/>
              <a:gd name="connsiteX6" fmla="*/ 933744 w 3060741"/>
              <a:gd name="connsiteY6" fmla="*/ 400098 h 863217"/>
              <a:gd name="connsiteX7" fmla="*/ 992814 w 3060741"/>
              <a:gd name="connsiteY7" fmla="*/ 520790 h 863217"/>
              <a:gd name="connsiteX8" fmla="*/ 1023553 w 3060741"/>
              <a:gd name="connsiteY8" fmla="*/ 275426 h 863217"/>
              <a:gd name="connsiteX9" fmla="*/ 1079911 w 3060741"/>
              <a:gd name="connsiteY9" fmla="*/ 294095 h 863217"/>
              <a:gd name="connsiteX10" fmla="*/ 1118373 w 3060741"/>
              <a:gd name="connsiteY10" fmla="*/ 235938 h 863217"/>
              <a:gd name="connsiteX11" fmla="*/ 1172091 w 3060741"/>
              <a:gd name="connsiteY11" fmla="*/ 51847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40911 w 3060741"/>
              <a:gd name="connsiteY20" fmla="*/ 576797 h 863217"/>
              <a:gd name="connsiteX21" fmla="*/ 1687021 w 3060741"/>
              <a:gd name="connsiteY21" fmla="*/ 558126 h 863217"/>
              <a:gd name="connsiteX22" fmla="*/ 1738539 w 3060741"/>
              <a:gd name="connsiteY22" fmla="*/ 612195 h 863217"/>
              <a:gd name="connsiteX23" fmla="*/ 1799734 w 3060741"/>
              <a:gd name="connsiteY23" fmla="*/ 814160 h 863217"/>
              <a:gd name="connsiteX24" fmla="*/ 1874021 w 3060741"/>
              <a:gd name="connsiteY24" fmla="*/ 672808 h 863217"/>
              <a:gd name="connsiteX25" fmla="*/ 1925254 w 3060741"/>
              <a:gd name="connsiteY25" fmla="*/ 811492 h 863217"/>
              <a:gd name="connsiteX26" fmla="*/ 1989295 w 3060741"/>
              <a:gd name="connsiteY26" fmla="*/ 715479 h 863217"/>
              <a:gd name="connsiteX27" fmla="*/ 2073829 w 3060741"/>
              <a:gd name="connsiteY27" fmla="*/ 763486 h 863217"/>
              <a:gd name="connsiteX28" fmla="*/ 2202563 w 3060741"/>
              <a:gd name="connsiteY28" fmla="*/ 812994 h 863217"/>
              <a:gd name="connsiteX29" fmla="*/ 3060741 w 3060741"/>
              <a:gd name="connsiteY29" fmla="*/ 856012 h 863217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39211 w 3060741"/>
              <a:gd name="connsiteY3" fmla="*/ 790157 h 863217"/>
              <a:gd name="connsiteX4" fmla="*/ 808375 w 3060741"/>
              <a:gd name="connsiteY4" fmla="*/ 571463 h 863217"/>
              <a:gd name="connsiteX5" fmla="*/ 882663 w 3060741"/>
              <a:gd name="connsiteY5" fmla="*/ 627470 h 863217"/>
              <a:gd name="connsiteX6" fmla="*/ 933744 w 3060741"/>
              <a:gd name="connsiteY6" fmla="*/ 400098 h 863217"/>
              <a:gd name="connsiteX7" fmla="*/ 992814 w 3060741"/>
              <a:gd name="connsiteY7" fmla="*/ 520790 h 863217"/>
              <a:gd name="connsiteX8" fmla="*/ 1023553 w 3060741"/>
              <a:gd name="connsiteY8" fmla="*/ 275426 h 863217"/>
              <a:gd name="connsiteX9" fmla="*/ 1079911 w 3060741"/>
              <a:gd name="connsiteY9" fmla="*/ 294095 h 863217"/>
              <a:gd name="connsiteX10" fmla="*/ 1118373 w 3060741"/>
              <a:gd name="connsiteY10" fmla="*/ 235938 h 863217"/>
              <a:gd name="connsiteX11" fmla="*/ 1172091 w 3060741"/>
              <a:gd name="connsiteY11" fmla="*/ 51847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40911 w 3060741"/>
              <a:gd name="connsiteY20" fmla="*/ 576797 h 863217"/>
              <a:gd name="connsiteX21" fmla="*/ 1687021 w 3060741"/>
              <a:gd name="connsiteY21" fmla="*/ 558126 h 863217"/>
              <a:gd name="connsiteX22" fmla="*/ 1738539 w 3060741"/>
              <a:gd name="connsiteY22" fmla="*/ 612195 h 863217"/>
              <a:gd name="connsiteX23" fmla="*/ 1799734 w 3060741"/>
              <a:gd name="connsiteY23" fmla="*/ 814160 h 863217"/>
              <a:gd name="connsiteX24" fmla="*/ 1874021 w 3060741"/>
              <a:gd name="connsiteY24" fmla="*/ 672808 h 863217"/>
              <a:gd name="connsiteX25" fmla="*/ 1925254 w 3060741"/>
              <a:gd name="connsiteY25" fmla="*/ 811492 h 863217"/>
              <a:gd name="connsiteX26" fmla="*/ 1989295 w 3060741"/>
              <a:gd name="connsiteY26" fmla="*/ 715479 h 863217"/>
              <a:gd name="connsiteX27" fmla="*/ 2048213 w 3060741"/>
              <a:gd name="connsiteY27" fmla="*/ 811492 h 863217"/>
              <a:gd name="connsiteX28" fmla="*/ 2202563 w 3060741"/>
              <a:gd name="connsiteY28" fmla="*/ 812994 h 863217"/>
              <a:gd name="connsiteX29" fmla="*/ 3060741 w 3060741"/>
              <a:gd name="connsiteY29" fmla="*/ 856012 h 863217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39211 w 3060741"/>
              <a:gd name="connsiteY3" fmla="*/ 790157 h 863217"/>
              <a:gd name="connsiteX4" fmla="*/ 808375 w 3060741"/>
              <a:gd name="connsiteY4" fmla="*/ 571463 h 863217"/>
              <a:gd name="connsiteX5" fmla="*/ 882663 w 3060741"/>
              <a:gd name="connsiteY5" fmla="*/ 627470 h 863217"/>
              <a:gd name="connsiteX6" fmla="*/ 933744 w 3060741"/>
              <a:gd name="connsiteY6" fmla="*/ 400098 h 863217"/>
              <a:gd name="connsiteX7" fmla="*/ 992814 w 3060741"/>
              <a:gd name="connsiteY7" fmla="*/ 520790 h 863217"/>
              <a:gd name="connsiteX8" fmla="*/ 1023553 w 3060741"/>
              <a:gd name="connsiteY8" fmla="*/ 275426 h 863217"/>
              <a:gd name="connsiteX9" fmla="*/ 1079911 w 3060741"/>
              <a:gd name="connsiteY9" fmla="*/ 294095 h 863217"/>
              <a:gd name="connsiteX10" fmla="*/ 1118373 w 3060741"/>
              <a:gd name="connsiteY10" fmla="*/ 235938 h 863217"/>
              <a:gd name="connsiteX11" fmla="*/ 1172091 w 3060741"/>
              <a:gd name="connsiteY11" fmla="*/ 51847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40911 w 3060741"/>
              <a:gd name="connsiteY20" fmla="*/ 576797 h 863217"/>
              <a:gd name="connsiteX21" fmla="*/ 1687021 w 3060741"/>
              <a:gd name="connsiteY21" fmla="*/ 558126 h 863217"/>
              <a:gd name="connsiteX22" fmla="*/ 1738539 w 3060741"/>
              <a:gd name="connsiteY22" fmla="*/ 612195 h 863217"/>
              <a:gd name="connsiteX23" fmla="*/ 1799734 w 3060741"/>
              <a:gd name="connsiteY23" fmla="*/ 814160 h 863217"/>
              <a:gd name="connsiteX24" fmla="*/ 1874021 w 3060741"/>
              <a:gd name="connsiteY24" fmla="*/ 672808 h 863217"/>
              <a:gd name="connsiteX25" fmla="*/ 1925254 w 3060741"/>
              <a:gd name="connsiteY25" fmla="*/ 811492 h 863217"/>
              <a:gd name="connsiteX26" fmla="*/ 1989295 w 3060741"/>
              <a:gd name="connsiteY26" fmla="*/ 715479 h 863217"/>
              <a:gd name="connsiteX27" fmla="*/ 2053337 w 3060741"/>
              <a:gd name="connsiteY27" fmla="*/ 787489 h 863217"/>
              <a:gd name="connsiteX28" fmla="*/ 2202563 w 3060741"/>
              <a:gd name="connsiteY28" fmla="*/ 812994 h 863217"/>
              <a:gd name="connsiteX29" fmla="*/ 3060741 w 3060741"/>
              <a:gd name="connsiteY29" fmla="*/ 856012 h 863217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39211 w 3060741"/>
              <a:gd name="connsiteY3" fmla="*/ 790157 h 863217"/>
              <a:gd name="connsiteX4" fmla="*/ 808375 w 3060741"/>
              <a:gd name="connsiteY4" fmla="*/ 571463 h 863217"/>
              <a:gd name="connsiteX5" fmla="*/ 882663 w 3060741"/>
              <a:gd name="connsiteY5" fmla="*/ 627470 h 863217"/>
              <a:gd name="connsiteX6" fmla="*/ 933744 w 3060741"/>
              <a:gd name="connsiteY6" fmla="*/ 400098 h 863217"/>
              <a:gd name="connsiteX7" fmla="*/ 992814 w 3060741"/>
              <a:gd name="connsiteY7" fmla="*/ 520790 h 863217"/>
              <a:gd name="connsiteX8" fmla="*/ 1023553 w 3060741"/>
              <a:gd name="connsiteY8" fmla="*/ 275426 h 863217"/>
              <a:gd name="connsiteX9" fmla="*/ 1079911 w 3060741"/>
              <a:gd name="connsiteY9" fmla="*/ 294095 h 863217"/>
              <a:gd name="connsiteX10" fmla="*/ 1118373 w 3060741"/>
              <a:gd name="connsiteY10" fmla="*/ 235938 h 863217"/>
              <a:gd name="connsiteX11" fmla="*/ 1172091 w 3060741"/>
              <a:gd name="connsiteY11" fmla="*/ 51847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40911 w 3060741"/>
              <a:gd name="connsiteY20" fmla="*/ 576797 h 863217"/>
              <a:gd name="connsiteX21" fmla="*/ 1687021 w 3060741"/>
              <a:gd name="connsiteY21" fmla="*/ 558126 h 863217"/>
              <a:gd name="connsiteX22" fmla="*/ 1717593 w 3060741"/>
              <a:gd name="connsiteY22" fmla="*/ 665501 h 863217"/>
              <a:gd name="connsiteX23" fmla="*/ 1799734 w 3060741"/>
              <a:gd name="connsiteY23" fmla="*/ 814160 h 863217"/>
              <a:gd name="connsiteX24" fmla="*/ 1874021 w 3060741"/>
              <a:gd name="connsiteY24" fmla="*/ 672808 h 863217"/>
              <a:gd name="connsiteX25" fmla="*/ 1925254 w 3060741"/>
              <a:gd name="connsiteY25" fmla="*/ 811492 h 863217"/>
              <a:gd name="connsiteX26" fmla="*/ 1989295 w 3060741"/>
              <a:gd name="connsiteY26" fmla="*/ 715479 h 863217"/>
              <a:gd name="connsiteX27" fmla="*/ 2053337 w 3060741"/>
              <a:gd name="connsiteY27" fmla="*/ 787489 h 863217"/>
              <a:gd name="connsiteX28" fmla="*/ 2202563 w 3060741"/>
              <a:gd name="connsiteY28" fmla="*/ 812994 h 863217"/>
              <a:gd name="connsiteX29" fmla="*/ 3060741 w 3060741"/>
              <a:gd name="connsiteY29" fmla="*/ 856012 h 863217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39211 w 3060741"/>
              <a:gd name="connsiteY3" fmla="*/ 790157 h 863217"/>
              <a:gd name="connsiteX4" fmla="*/ 808375 w 3060741"/>
              <a:gd name="connsiteY4" fmla="*/ 571463 h 863217"/>
              <a:gd name="connsiteX5" fmla="*/ 882663 w 3060741"/>
              <a:gd name="connsiteY5" fmla="*/ 627470 h 863217"/>
              <a:gd name="connsiteX6" fmla="*/ 933744 w 3060741"/>
              <a:gd name="connsiteY6" fmla="*/ 400098 h 863217"/>
              <a:gd name="connsiteX7" fmla="*/ 992814 w 3060741"/>
              <a:gd name="connsiteY7" fmla="*/ 520790 h 863217"/>
              <a:gd name="connsiteX8" fmla="*/ 1023553 w 3060741"/>
              <a:gd name="connsiteY8" fmla="*/ 275426 h 863217"/>
              <a:gd name="connsiteX9" fmla="*/ 1079911 w 3060741"/>
              <a:gd name="connsiteY9" fmla="*/ 294095 h 863217"/>
              <a:gd name="connsiteX10" fmla="*/ 1118373 w 3060741"/>
              <a:gd name="connsiteY10" fmla="*/ 235938 h 863217"/>
              <a:gd name="connsiteX11" fmla="*/ 1172091 w 3060741"/>
              <a:gd name="connsiteY11" fmla="*/ 51847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40911 w 3060741"/>
              <a:gd name="connsiteY20" fmla="*/ 576797 h 863217"/>
              <a:gd name="connsiteX21" fmla="*/ 1687021 w 3060741"/>
              <a:gd name="connsiteY21" fmla="*/ 558126 h 863217"/>
              <a:gd name="connsiteX22" fmla="*/ 1717593 w 3060741"/>
              <a:gd name="connsiteY22" fmla="*/ 665501 h 863217"/>
              <a:gd name="connsiteX23" fmla="*/ 1762158 w 3060741"/>
              <a:gd name="connsiteY23" fmla="*/ 613813 h 863217"/>
              <a:gd name="connsiteX24" fmla="*/ 1799734 w 3060741"/>
              <a:gd name="connsiteY24" fmla="*/ 814160 h 863217"/>
              <a:gd name="connsiteX25" fmla="*/ 1874021 w 3060741"/>
              <a:gd name="connsiteY25" fmla="*/ 672808 h 863217"/>
              <a:gd name="connsiteX26" fmla="*/ 1925254 w 3060741"/>
              <a:gd name="connsiteY26" fmla="*/ 811492 h 863217"/>
              <a:gd name="connsiteX27" fmla="*/ 1989295 w 3060741"/>
              <a:gd name="connsiteY27" fmla="*/ 715479 h 863217"/>
              <a:gd name="connsiteX28" fmla="*/ 2053337 w 3060741"/>
              <a:gd name="connsiteY28" fmla="*/ 787489 h 863217"/>
              <a:gd name="connsiteX29" fmla="*/ 2202563 w 3060741"/>
              <a:gd name="connsiteY29" fmla="*/ 812994 h 863217"/>
              <a:gd name="connsiteX30" fmla="*/ 3060741 w 3060741"/>
              <a:gd name="connsiteY30" fmla="*/ 856012 h 863217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39211 w 3060741"/>
              <a:gd name="connsiteY3" fmla="*/ 790157 h 863217"/>
              <a:gd name="connsiteX4" fmla="*/ 808375 w 3060741"/>
              <a:gd name="connsiteY4" fmla="*/ 571463 h 863217"/>
              <a:gd name="connsiteX5" fmla="*/ 882663 w 3060741"/>
              <a:gd name="connsiteY5" fmla="*/ 627470 h 863217"/>
              <a:gd name="connsiteX6" fmla="*/ 933744 w 3060741"/>
              <a:gd name="connsiteY6" fmla="*/ 400098 h 863217"/>
              <a:gd name="connsiteX7" fmla="*/ 992814 w 3060741"/>
              <a:gd name="connsiteY7" fmla="*/ 520790 h 863217"/>
              <a:gd name="connsiteX8" fmla="*/ 1023553 w 3060741"/>
              <a:gd name="connsiteY8" fmla="*/ 275426 h 863217"/>
              <a:gd name="connsiteX9" fmla="*/ 1079911 w 3060741"/>
              <a:gd name="connsiteY9" fmla="*/ 294095 h 863217"/>
              <a:gd name="connsiteX10" fmla="*/ 1118373 w 3060741"/>
              <a:gd name="connsiteY10" fmla="*/ 235938 h 863217"/>
              <a:gd name="connsiteX11" fmla="*/ 1172091 w 3060741"/>
              <a:gd name="connsiteY11" fmla="*/ 51847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40911 w 3060741"/>
              <a:gd name="connsiteY20" fmla="*/ 576797 h 863217"/>
              <a:gd name="connsiteX21" fmla="*/ 1687021 w 3060741"/>
              <a:gd name="connsiteY21" fmla="*/ 558126 h 863217"/>
              <a:gd name="connsiteX22" fmla="*/ 1717593 w 3060741"/>
              <a:gd name="connsiteY22" fmla="*/ 665501 h 863217"/>
              <a:gd name="connsiteX23" fmla="*/ 1762158 w 3060741"/>
              <a:gd name="connsiteY23" fmla="*/ 613813 h 863217"/>
              <a:gd name="connsiteX24" fmla="*/ 1816026 w 3060741"/>
              <a:gd name="connsiteY24" fmla="*/ 751162 h 863217"/>
              <a:gd name="connsiteX25" fmla="*/ 1874021 w 3060741"/>
              <a:gd name="connsiteY25" fmla="*/ 672808 h 863217"/>
              <a:gd name="connsiteX26" fmla="*/ 1925254 w 3060741"/>
              <a:gd name="connsiteY26" fmla="*/ 811492 h 863217"/>
              <a:gd name="connsiteX27" fmla="*/ 1989295 w 3060741"/>
              <a:gd name="connsiteY27" fmla="*/ 715479 h 863217"/>
              <a:gd name="connsiteX28" fmla="*/ 2053337 w 3060741"/>
              <a:gd name="connsiteY28" fmla="*/ 787489 h 863217"/>
              <a:gd name="connsiteX29" fmla="*/ 2202563 w 3060741"/>
              <a:gd name="connsiteY29" fmla="*/ 812994 h 863217"/>
              <a:gd name="connsiteX30" fmla="*/ 3060741 w 3060741"/>
              <a:gd name="connsiteY30" fmla="*/ 856012 h 863217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56917 w 3060741"/>
              <a:gd name="connsiteY3" fmla="*/ 430668 h 863217"/>
              <a:gd name="connsiteX4" fmla="*/ 808375 w 3060741"/>
              <a:gd name="connsiteY4" fmla="*/ 571463 h 863217"/>
              <a:gd name="connsiteX5" fmla="*/ 882663 w 3060741"/>
              <a:gd name="connsiteY5" fmla="*/ 627470 h 863217"/>
              <a:gd name="connsiteX6" fmla="*/ 933744 w 3060741"/>
              <a:gd name="connsiteY6" fmla="*/ 400098 h 863217"/>
              <a:gd name="connsiteX7" fmla="*/ 992814 w 3060741"/>
              <a:gd name="connsiteY7" fmla="*/ 520790 h 863217"/>
              <a:gd name="connsiteX8" fmla="*/ 1023553 w 3060741"/>
              <a:gd name="connsiteY8" fmla="*/ 275426 h 863217"/>
              <a:gd name="connsiteX9" fmla="*/ 1079911 w 3060741"/>
              <a:gd name="connsiteY9" fmla="*/ 294095 h 863217"/>
              <a:gd name="connsiteX10" fmla="*/ 1118373 w 3060741"/>
              <a:gd name="connsiteY10" fmla="*/ 235938 h 863217"/>
              <a:gd name="connsiteX11" fmla="*/ 1172091 w 3060741"/>
              <a:gd name="connsiteY11" fmla="*/ 51847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40911 w 3060741"/>
              <a:gd name="connsiteY20" fmla="*/ 576797 h 863217"/>
              <a:gd name="connsiteX21" fmla="*/ 1687021 w 3060741"/>
              <a:gd name="connsiteY21" fmla="*/ 558126 h 863217"/>
              <a:gd name="connsiteX22" fmla="*/ 1717593 w 3060741"/>
              <a:gd name="connsiteY22" fmla="*/ 665501 h 863217"/>
              <a:gd name="connsiteX23" fmla="*/ 1762158 w 3060741"/>
              <a:gd name="connsiteY23" fmla="*/ 613813 h 863217"/>
              <a:gd name="connsiteX24" fmla="*/ 1816026 w 3060741"/>
              <a:gd name="connsiteY24" fmla="*/ 751162 h 863217"/>
              <a:gd name="connsiteX25" fmla="*/ 1874021 w 3060741"/>
              <a:gd name="connsiteY25" fmla="*/ 672808 h 863217"/>
              <a:gd name="connsiteX26" fmla="*/ 1925254 w 3060741"/>
              <a:gd name="connsiteY26" fmla="*/ 811492 h 863217"/>
              <a:gd name="connsiteX27" fmla="*/ 1989295 w 3060741"/>
              <a:gd name="connsiteY27" fmla="*/ 715479 h 863217"/>
              <a:gd name="connsiteX28" fmla="*/ 2053337 w 3060741"/>
              <a:gd name="connsiteY28" fmla="*/ 787489 h 863217"/>
              <a:gd name="connsiteX29" fmla="*/ 2202563 w 3060741"/>
              <a:gd name="connsiteY29" fmla="*/ 812994 h 863217"/>
              <a:gd name="connsiteX30" fmla="*/ 3060741 w 3060741"/>
              <a:gd name="connsiteY30" fmla="*/ 856012 h 863217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56917 w 3060741"/>
              <a:gd name="connsiteY3" fmla="*/ 430668 h 863217"/>
              <a:gd name="connsiteX4" fmla="*/ 808375 w 3060741"/>
              <a:gd name="connsiteY4" fmla="*/ 571463 h 863217"/>
              <a:gd name="connsiteX5" fmla="*/ 900370 w 3060741"/>
              <a:gd name="connsiteY5" fmla="*/ 756517 h 863217"/>
              <a:gd name="connsiteX6" fmla="*/ 933744 w 3060741"/>
              <a:gd name="connsiteY6" fmla="*/ 400098 h 863217"/>
              <a:gd name="connsiteX7" fmla="*/ 992814 w 3060741"/>
              <a:gd name="connsiteY7" fmla="*/ 520790 h 863217"/>
              <a:gd name="connsiteX8" fmla="*/ 1023553 w 3060741"/>
              <a:gd name="connsiteY8" fmla="*/ 275426 h 863217"/>
              <a:gd name="connsiteX9" fmla="*/ 1079911 w 3060741"/>
              <a:gd name="connsiteY9" fmla="*/ 294095 h 863217"/>
              <a:gd name="connsiteX10" fmla="*/ 1118373 w 3060741"/>
              <a:gd name="connsiteY10" fmla="*/ 235938 h 863217"/>
              <a:gd name="connsiteX11" fmla="*/ 1172091 w 3060741"/>
              <a:gd name="connsiteY11" fmla="*/ 51847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40911 w 3060741"/>
              <a:gd name="connsiteY20" fmla="*/ 576797 h 863217"/>
              <a:gd name="connsiteX21" fmla="*/ 1687021 w 3060741"/>
              <a:gd name="connsiteY21" fmla="*/ 558126 h 863217"/>
              <a:gd name="connsiteX22" fmla="*/ 1717593 w 3060741"/>
              <a:gd name="connsiteY22" fmla="*/ 665501 h 863217"/>
              <a:gd name="connsiteX23" fmla="*/ 1762158 w 3060741"/>
              <a:gd name="connsiteY23" fmla="*/ 613813 h 863217"/>
              <a:gd name="connsiteX24" fmla="*/ 1816026 w 3060741"/>
              <a:gd name="connsiteY24" fmla="*/ 751162 h 863217"/>
              <a:gd name="connsiteX25" fmla="*/ 1874021 w 3060741"/>
              <a:gd name="connsiteY25" fmla="*/ 672808 h 863217"/>
              <a:gd name="connsiteX26" fmla="*/ 1925254 w 3060741"/>
              <a:gd name="connsiteY26" fmla="*/ 811492 h 863217"/>
              <a:gd name="connsiteX27" fmla="*/ 1989295 w 3060741"/>
              <a:gd name="connsiteY27" fmla="*/ 715479 h 863217"/>
              <a:gd name="connsiteX28" fmla="*/ 2053337 w 3060741"/>
              <a:gd name="connsiteY28" fmla="*/ 787489 h 863217"/>
              <a:gd name="connsiteX29" fmla="*/ 2202563 w 3060741"/>
              <a:gd name="connsiteY29" fmla="*/ 812994 h 863217"/>
              <a:gd name="connsiteX30" fmla="*/ 3060741 w 3060741"/>
              <a:gd name="connsiteY30" fmla="*/ 856012 h 863217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56917 w 3060741"/>
              <a:gd name="connsiteY3" fmla="*/ 430668 h 863217"/>
              <a:gd name="connsiteX4" fmla="*/ 808375 w 3060741"/>
              <a:gd name="connsiteY4" fmla="*/ 571463 h 863217"/>
              <a:gd name="connsiteX5" fmla="*/ 900370 w 3060741"/>
              <a:gd name="connsiteY5" fmla="*/ 756517 h 863217"/>
              <a:gd name="connsiteX6" fmla="*/ 933744 w 3060741"/>
              <a:gd name="connsiteY6" fmla="*/ 400098 h 863217"/>
              <a:gd name="connsiteX7" fmla="*/ 992814 w 3060741"/>
              <a:gd name="connsiteY7" fmla="*/ 520791 h 863217"/>
              <a:gd name="connsiteX8" fmla="*/ 1023553 w 3060741"/>
              <a:gd name="connsiteY8" fmla="*/ 275426 h 863217"/>
              <a:gd name="connsiteX9" fmla="*/ 1079911 w 3060741"/>
              <a:gd name="connsiteY9" fmla="*/ 294095 h 863217"/>
              <a:gd name="connsiteX10" fmla="*/ 1118373 w 3060741"/>
              <a:gd name="connsiteY10" fmla="*/ 235938 h 863217"/>
              <a:gd name="connsiteX11" fmla="*/ 1172091 w 3060741"/>
              <a:gd name="connsiteY11" fmla="*/ 51847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40911 w 3060741"/>
              <a:gd name="connsiteY20" fmla="*/ 576797 h 863217"/>
              <a:gd name="connsiteX21" fmla="*/ 1687021 w 3060741"/>
              <a:gd name="connsiteY21" fmla="*/ 558126 h 863217"/>
              <a:gd name="connsiteX22" fmla="*/ 1717593 w 3060741"/>
              <a:gd name="connsiteY22" fmla="*/ 665501 h 863217"/>
              <a:gd name="connsiteX23" fmla="*/ 1762158 w 3060741"/>
              <a:gd name="connsiteY23" fmla="*/ 613813 h 863217"/>
              <a:gd name="connsiteX24" fmla="*/ 1816026 w 3060741"/>
              <a:gd name="connsiteY24" fmla="*/ 751162 h 863217"/>
              <a:gd name="connsiteX25" fmla="*/ 1874021 w 3060741"/>
              <a:gd name="connsiteY25" fmla="*/ 672808 h 863217"/>
              <a:gd name="connsiteX26" fmla="*/ 1925254 w 3060741"/>
              <a:gd name="connsiteY26" fmla="*/ 811492 h 863217"/>
              <a:gd name="connsiteX27" fmla="*/ 1989295 w 3060741"/>
              <a:gd name="connsiteY27" fmla="*/ 715479 h 863217"/>
              <a:gd name="connsiteX28" fmla="*/ 2053337 w 3060741"/>
              <a:gd name="connsiteY28" fmla="*/ 787489 h 863217"/>
              <a:gd name="connsiteX29" fmla="*/ 2202563 w 3060741"/>
              <a:gd name="connsiteY29" fmla="*/ 812994 h 863217"/>
              <a:gd name="connsiteX30" fmla="*/ 3060741 w 3060741"/>
              <a:gd name="connsiteY30" fmla="*/ 856012 h 863217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56917 w 3060741"/>
              <a:gd name="connsiteY3" fmla="*/ 430668 h 863217"/>
              <a:gd name="connsiteX4" fmla="*/ 808375 w 3060741"/>
              <a:gd name="connsiteY4" fmla="*/ 571463 h 863217"/>
              <a:gd name="connsiteX5" fmla="*/ 900370 w 3060741"/>
              <a:gd name="connsiteY5" fmla="*/ 756517 h 863217"/>
              <a:gd name="connsiteX6" fmla="*/ 933744 w 3060741"/>
              <a:gd name="connsiteY6" fmla="*/ 400098 h 863217"/>
              <a:gd name="connsiteX7" fmla="*/ 992814 w 3060741"/>
              <a:gd name="connsiteY7" fmla="*/ 520791 h 863217"/>
              <a:gd name="connsiteX8" fmla="*/ 1023553 w 3060741"/>
              <a:gd name="connsiteY8" fmla="*/ 275426 h 863217"/>
              <a:gd name="connsiteX9" fmla="*/ 1088765 w 3060741"/>
              <a:gd name="connsiteY9" fmla="*/ 487665 h 863217"/>
              <a:gd name="connsiteX10" fmla="*/ 1118373 w 3060741"/>
              <a:gd name="connsiteY10" fmla="*/ 235938 h 863217"/>
              <a:gd name="connsiteX11" fmla="*/ 1172091 w 3060741"/>
              <a:gd name="connsiteY11" fmla="*/ 51847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40911 w 3060741"/>
              <a:gd name="connsiteY20" fmla="*/ 576797 h 863217"/>
              <a:gd name="connsiteX21" fmla="*/ 1687021 w 3060741"/>
              <a:gd name="connsiteY21" fmla="*/ 558126 h 863217"/>
              <a:gd name="connsiteX22" fmla="*/ 1717593 w 3060741"/>
              <a:gd name="connsiteY22" fmla="*/ 665501 h 863217"/>
              <a:gd name="connsiteX23" fmla="*/ 1762158 w 3060741"/>
              <a:gd name="connsiteY23" fmla="*/ 613813 h 863217"/>
              <a:gd name="connsiteX24" fmla="*/ 1816026 w 3060741"/>
              <a:gd name="connsiteY24" fmla="*/ 751162 h 863217"/>
              <a:gd name="connsiteX25" fmla="*/ 1874021 w 3060741"/>
              <a:gd name="connsiteY25" fmla="*/ 672808 h 863217"/>
              <a:gd name="connsiteX26" fmla="*/ 1925254 w 3060741"/>
              <a:gd name="connsiteY26" fmla="*/ 811492 h 863217"/>
              <a:gd name="connsiteX27" fmla="*/ 1989295 w 3060741"/>
              <a:gd name="connsiteY27" fmla="*/ 715479 h 863217"/>
              <a:gd name="connsiteX28" fmla="*/ 2053337 w 3060741"/>
              <a:gd name="connsiteY28" fmla="*/ 787489 h 863217"/>
              <a:gd name="connsiteX29" fmla="*/ 2202563 w 3060741"/>
              <a:gd name="connsiteY29" fmla="*/ 812994 h 863217"/>
              <a:gd name="connsiteX30" fmla="*/ 3060741 w 3060741"/>
              <a:gd name="connsiteY30" fmla="*/ 856012 h 863217"/>
              <a:gd name="connsiteX0" fmla="*/ 0 w 3060741"/>
              <a:gd name="connsiteY0" fmla="*/ 863217 h 863217"/>
              <a:gd name="connsiteX1" fmla="*/ 545433 w 3060741"/>
              <a:gd name="connsiteY1" fmla="*/ 822785 h 863217"/>
              <a:gd name="connsiteX2" fmla="*/ 654676 w 3060741"/>
              <a:gd name="connsiteY2" fmla="*/ 744818 h 863217"/>
              <a:gd name="connsiteX3" fmla="*/ 756917 w 3060741"/>
              <a:gd name="connsiteY3" fmla="*/ 430668 h 863217"/>
              <a:gd name="connsiteX4" fmla="*/ 808375 w 3060741"/>
              <a:gd name="connsiteY4" fmla="*/ 571463 h 863217"/>
              <a:gd name="connsiteX5" fmla="*/ 900370 w 3060741"/>
              <a:gd name="connsiteY5" fmla="*/ 756517 h 863217"/>
              <a:gd name="connsiteX6" fmla="*/ 933744 w 3060741"/>
              <a:gd name="connsiteY6" fmla="*/ 400098 h 863217"/>
              <a:gd name="connsiteX7" fmla="*/ 992814 w 3060741"/>
              <a:gd name="connsiteY7" fmla="*/ 520791 h 863217"/>
              <a:gd name="connsiteX8" fmla="*/ 1023553 w 3060741"/>
              <a:gd name="connsiteY8" fmla="*/ 275426 h 863217"/>
              <a:gd name="connsiteX9" fmla="*/ 1088765 w 3060741"/>
              <a:gd name="connsiteY9" fmla="*/ 487665 h 863217"/>
              <a:gd name="connsiteX10" fmla="*/ 1118373 w 3060741"/>
              <a:gd name="connsiteY10" fmla="*/ 235938 h 863217"/>
              <a:gd name="connsiteX11" fmla="*/ 1172091 w 3060741"/>
              <a:gd name="connsiteY11" fmla="*/ 144024 h 863217"/>
              <a:gd name="connsiteX12" fmla="*/ 1213116 w 3060741"/>
              <a:gd name="connsiteY12" fmla="*/ 216752 h 863217"/>
              <a:gd name="connsiteX13" fmla="*/ 1284842 w 3060741"/>
              <a:gd name="connsiteY13" fmla="*/ 724 h 863217"/>
              <a:gd name="connsiteX14" fmla="*/ 1343722 w 3060741"/>
              <a:gd name="connsiteY14" fmla="*/ 202343 h 863217"/>
              <a:gd name="connsiteX15" fmla="*/ 1407801 w 3060741"/>
              <a:gd name="connsiteY15" fmla="*/ 139409 h 863217"/>
              <a:gd name="connsiteX16" fmla="*/ 1436935 w 3060741"/>
              <a:gd name="connsiteY16" fmla="*/ 342778 h 863217"/>
              <a:gd name="connsiteX17" fmla="*/ 1489774 w 3060741"/>
              <a:gd name="connsiteY17" fmla="*/ 318098 h 863217"/>
              <a:gd name="connsiteX18" fmla="*/ 1530760 w 3060741"/>
              <a:gd name="connsiteY18" fmla="*/ 438112 h 863217"/>
              <a:gd name="connsiteX19" fmla="*/ 1603136 w 3060741"/>
              <a:gd name="connsiteY19" fmla="*/ 428400 h 863217"/>
              <a:gd name="connsiteX20" fmla="*/ 1640911 w 3060741"/>
              <a:gd name="connsiteY20" fmla="*/ 576797 h 863217"/>
              <a:gd name="connsiteX21" fmla="*/ 1687021 w 3060741"/>
              <a:gd name="connsiteY21" fmla="*/ 558126 h 863217"/>
              <a:gd name="connsiteX22" fmla="*/ 1717593 w 3060741"/>
              <a:gd name="connsiteY22" fmla="*/ 665501 h 863217"/>
              <a:gd name="connsiteX23" fmla="*/ 1762158 w 3060741"/>
              <a:gd name="connsiteY23" fmla="*/ 613813 h 863217"/>
              <a:gd name="connsiteX24" fmla="*/ 1816026 w 3060741"/>
              <a:gd name="connsiteY24" fmla="*/ 751162 h 863217"/>
              <a:gd name="connsiteX25" fmla="*/ 1874021 w 3060741"/>
              <a:gd name="connsiteY25" fmla="*/ 672808 h 863217"/>
              <a:gd name="connsiteX26" fmla="*/ 1925254 w 3060741"/>
              <a:gd name="connsiteY26" fmla="*/ 811492 h 863217"/>
              <a:gd name="connsiteX27" fmla="*/ 1989295 w 3060741"/>
              <a:gd name="connsiteY27" fmla="*/ 715479 h 863217"/>
              <a:gd name="connsiteX28" fmla="*/ 2053337 w 3060741"/>
              <a:gd name="connsiteY28" fmla="*/ 787489 h 863217"/>
              <a:gd name="connsiteX29" fmla="*/ 2202563 w 3060741"/>
              <a:gd name="connsiteY29" fmla="*/ 812994 h 863217"/>
              <a:gd name="connsiteX30" fmla="*/ 3060741 w 3060741"/>
              <a:gd name="connsiteY30" fmla="*/ 856012 h 863217"/>
              <a:gd name="connsiteX0" fmla="*/ 0 w 3060741"/>
              <a:gd name="connsiteY0" fmla="*/ 741215 h 741215"/>
              <a:gd name="connsiteX1" fmla="*/ 545433 w 3060741"/>
              <a:gd name="connsiteY1" fmla="*/ 700783 h 741215"/>
              <a:gd name="connsiteX2" fmla="*/ 654676 w 3060741"/>
              <a:gd name="connsiteY2" fmla="*/ 622816 h 741215"/>
              <a:gd name="connsiteX3" fmla="*/ 756917 w 3060741"/>
              <a:gd name="connsiteY3" fmla="*/ 308666 h 741215"/>
              <a:gd name="connsiteX4" fmla="*/ 808375 w 3060741"/>
              <a:gd name="connsiteY4" fmla="*/ 449461 h 741215"/>
              <a:gd name="connsiteX5" fmla="*/ 900370 w 3060741"/>
              <a:gd name="connsiteY5" fmla="*/ 634515 h 741215"/>
              <a:gd name="connsiteX6" fmla="*/ 933744 w 3060741"/>
              <a:gd name="connsiteY6" fmla="*/ 278096 h 741215"/>
              <a:gd name="connsiteX7" fmla="*/ 992814 w 3060741"/>
              <a:gd name="connsiteY7" fmla="*/ 398789 h 741215"/>
              <a:gd name="connsiteX8" fmla="*/ 1023553 w 3060741"/>
              <a:gd name="connsiteY8" fmla="*/ 153424 h 741215"/>
              <a:gd name="connsiteX9" fmla="*/ 1088765 w 3060741"/>
              <a:gd name="connsiteY9" fmla="*/ 365663 h 741215"/>
              <a:gd name="connsiteX10" fmla="*/ 1118373 w 3060741"/>
              <a:gd name="connsiteY10" fmla="*/ 113936 h 741215"/>
              <a:gd name="connsiteX11" fmla="*/ 1172091 w 3060741"/>
              <a:gd name="connsiteY11" fmla="*/ 22022 h 741215"/>
              <a:gd name="connsiteX12" fmla="*/ 1213116 w 3060741"/>
              <a:gd name="connsiteY12" fmla="*/ 94750 h 741215"/>
              <a:gd name="connsiteX13" fmla="*/ 1275989 w 3060741"/>
              <a:gd name="connsiteY13" fmla="*/ 173687 h 741215"/>
              <a:gd name="connsiteX14" fmla="*/ 1343722 w 3060741"/>
              <a:gd name="connsiteY14" fmla="*/ 80341 h 741215"/>
              <a:gd name="connsiteX15" fmla="*/ 1407801 w 3060741"/>
              <a:gd name="connsiteY15" fmla="*/ 17407 h 741215"/>
              <a:gd name="connsiteX16" fmla="*/ 1436935 w 3060741"/>
              <a:gd name="connsiteY16" fmla="*/ 220776 h 741215"/>
              <a:gd name="connsiteX17" fmla="*/ 1489774 w 3060741"/>
              <a:gd name="connsiteY17" fmla="*/ 196096 h 741215"/>
              <a:gd name="connsiteX18" fmla="*/ 1530760 w 3060741"/>
              <a:gd name="connsiteY18" fmla="*/ 316110 h 741215"/>
              <a:gd name="connsiteX19" fmla="*/ 1603136 w 3060741"/>
              <a:gd name="connsiteY19" fmla="*/ 306398 h 741215"/>
              <a:gd name="connsiteX20" fmla="*/ 1640911 w 3060741"/>
              <a:gd name="connsiteY20" fmla="*/ 454795 h 741215"/>
              <a:gd name="connsiteX21" fmla="*/ 1687021 w 3060741"/>
              <a:gd name="connsiteY21" fmla="*/ 436124 h 741215"/>
              <a:gd name="connsiteX22" fmla="*/ 1717593 w 3060741"/>
              <a:gd name="connsiteY22" fmla="*/ 543499 h 741215"/>
              <a:gd name="connsiteX23" fmla="*/ 1762158 w 3060741"/>
              <a:gd name="connsiteY23" fmla="*/ 491811 h 741215"/>
              <a:gd name="connsiteX24" fmla="*/ 1816026 w 3060741"/>
              <a:gd name="connsiteY24" fmla="*/ 629160 h 741215"/>
              <a:gd name="connsiteX25" fmla="*/ 1874021 w 3060741"/>
              <a:gd name="connsiteY25" fmla="*/ 550806 h 741215"/>
              <a:gd name="connsiteX26" fmla="*/ 1925254 w 3060741"/>
              <a:gd name="connsiteY26" fmla="*/ 689490 h 741215"/>
              <a:gd name="connsiteX27" fmla="*/ 1989295 w 3060741"/>
              <a:gd name="connsiteY27" fmla="*/ 593477 h 741215"/>
              <a:gd name="connsiteX28" fmla="*/ 2053337 w 3060741"/>
              <a:gd name="connsiteY28" fmla="*/ 665487 h 741215"/>
              <a:gd name="connsiteX29" fmla="*/ 2202563 w 3060741"/>
              <a:gd name="connsiteY29" fmla="*/ 690992 h 741215"/>
              <a:gd name="connsiteX30" fmla="*/ 3060741 w 3060741"/>
              <a:gd name="connsiteY30" fmla="*/ 734010 h 741215"/>
              <a:gd name="connsiteX0" fmla="*/ 0 w 3060741"/>
              <a:gd name="connsiteY0" fmla="*/ 925241 h 925241"/>
              <a:gd name="connsiteX1" fmla="*/ 545433 w 3060741"/>
              <a:gd name="connsiteY1" fmla="*/ 884809 h 925241"/>
              <a:gd name="connsiteX2" fmla="*/ 654676 w 3060741"/>
              <a:gd name="connsiteY2" fmla="*/ 806842 h 925241"/>
              <a:gd name="connsiteX3" fmla="*/ 756917 w 3060741"/>
              <a:gd name="connsiteY3" fmla="*/ 492692 h 925241"/>
              <a:gd name="connsiteX4" fmla="*/ 808375 w 3060741"/>
              <a:gd name="connsiteY4" fmla="*/ 633487 h 925241"/>
              <a:gd name="connsiteX5" fmla="*/ 900370 w 3060741"/>
              <a:gd name="connsiteY5" fmla="*/ 818541 h 925241"/>
              <a:gd name="connsiteX6" fmla="*/ 933744 w 3060741"/>
              <a:gd name="connsiteY6" fmla="*/ 462122 h 925241"/>
              <a:gd name="connsiteX7" fmla="*/ 992814 w 3060741"/>
              <a:gd name="connsiteY7" fmla="*/ 582815 h 925241"/>
              <a:gd name="connsiteX8" fmla="*/ 1023553 w 3060741"/>
              <a:gd name="connsiteY8" fmla="*/ 337450 h 925241"/>
              <a:gd name="connsiteX9" fmla="*/ 1088765 w 3060741"/>
              <a:gd name="connsiteY9" fmla="*/ 549689 h 925241"/>
              <a:gd name="connsiteX10" fmla="*/ 1118373 w 3060741"/>
              <a:gd name="connsiteY10" fmla="*/ 297962 h 925241"/>
              <a:gd name="connsiteX11" fmla="*/ 1172091 w 3060741"/>
              <a:gd name="connsiteY11" fmla="*/ 206048 h 925241"/>
              <a:gd name="connsiteX12" fmla="*/ 1213116 w 3060741"/>
              <a:gd name="connsiteY12" fmla="*/ 278776 h 925241"/>
              <a:gd name="connsiteX13" fmla="*/ 1275989 w 3060741"/>
              <a:gd name="connsiteY13" fmla="*/ 357713 h 925241"/>
              <a:gd name="connsiteX14" fmla="*/ 1343722 w 3060741"/>
              <a:gd name="connsiteY14" fmla="*/ 264367 h 925241"/>
              <a:gd name="connsiteX15" fmla="*/ 1390093 w 3060741"/>
              <a:gd name="connsiteY15" fmla="*/ 7862 h 925241"/>
              <a:gd name="connsiteX16" fmla="*/ 1436935 w 3060741"/>
              <a:gd name="connsiteY16" fmla="*/ 404802 h 925241"/>
              <a:gd name="connsiteX17" fmla="*/ 1489774 w 3060741"/>
              <a:gd name="connsiteY17" fmla="*/ 380122 h 925241"/>
              <a:gd name="connsiteX18" fmla="*/ 1530760 w 3060741"/>
              <a:gd name="connsiteY18" fmla="*/ 500136 h 925241"/>
              <a:gd name="connsiteX19" fmla="*/ 1603136 w 3060741"/>
              <a:gd name="connsiteY19" fmla="*/ 490424 h 925241"/>
              <a:gd name="connsiteX20" fmla="*/ 1640911 w 3060741"/>
              <a:gd name="connsiteY20" fmla="*/ 638821 h 925241"/>
              <a:gd name="connsiteX21" fmla="*/ 1687021 w 3060741"/>
              <a:gd name="connsiteY21" fmla="*/ 620150 h 925241"/>
              <a:gd name="connsiteX22" fmla="*/ 1717593 w 3060741"/>
              <a:gd name="connsiteY22" fmla="*/ 727525 h 925241"/>
              <a:gd name="connsiteX23" fmla="*/ 1762158 w 3060741"/>
              <a:gd name="connsiteY23" fmla="*/ 675837 h 925241"/>
              <a:gd name="connsiteX24" fmla="*/ 1816026 w 3060741"/>
              <a:gd name="connsiteY24" fmla="*/ 813186 h 925241"/>
              <a:gd name="connsiteX25" fmla="*/ 1874021 w 3060741"/>
              <a:gd name="connsiteY25" fmla="*/ 734832 h 925241"/>
              <a:gd name="connsiteX26" fmla="*/ 1925254 w 3060741"/>
              <a:gd name="connsiteY26" fmla="*/ 873516 h 925241"/>
              <a:gd name="connsiteX27" fmla="*/ 1989295 w 3060741"/>
              <a:gd name="connsiteY27" fmla="*/ 777503 h 925241"/>
              <a:gd name="connsiteX28" fmla="*/ 2053337 w 3060741"/>
              <a:gd name="connsiteY28" fmla="*/ 849513 h 925241"/>
              <a:gd name="connsiteX29" fmla="*/ 2202563 w 3060741"/>
              <a:gd name="connsiteY29" fmla="*/ 875018 h 925241"/>
              <a:gd name="connsiteX30" fmla="*/ 3060741 w 3060741"/>
              <a:gd name="connsiteY30" fmla="*/ 918036 h 925241"/>
              <a:gd name="connsiteX0" fmla="*/ 0 w 3060741"/>
              <a:gd name="connsiteY0" fmla="*/ 925241 h 925241"/>
              <a:gd name="connsiteX1" fmla="*/ 545433 w 3060741"/>
              <a:gd name="connsiteY1" fmla="*/ 884809 h 925241"/>
              <a:gd name="connsiteX2" fmla="*/ 654676 w 3060741"/>
              <a:gd name="connsiteY2" fmla="*/ 806842 h 925241"/>
              <a:gd name="connsiteX3" fmla="*/ 774624 w 3060741"/>
              <a:gd name="connsiteY3" fmla="*/ 769221 h 925241"/>
              <a:gd name="connsiteX4" fmla="*/ 808375 w 3060741"/>
              <a:gd name="connsiteY4" fmla="*/ 633487 h 925241"/>
              <a:gd name="connsiteX5" fmla="*/ 900370 w 3060741"/>
              <a:gd name="connsiteY5" fmla="*/ 818541 h 925241"/>
              <a:gd name="connsiteX6" fmla="*/ 933744 w 3060741"/>
              <a:gd name="connsiteY6" fmla="*/ 462122 h 925241"/>
              <a:gd name="connsiteX7" fmla="*/ 992814 w 3060741"/>
              <a:gd name="connsiteY7" fmla="*/ 582815 h 925241"/>
              <a:gd name="connsiteX8" fmla="*/ 1023553 w 3060741"/>
              <a:gd name="connsiteY8" fmla="*/ 337450 h 925241"/>
              <a:gd name="connsiteX9" fmla="*/ 1088765 w 3060741"/>
              <a:gd name="connsiteY9" fmla="*/ 549689 h 925241"/>
              <a:gd name="connsiteX10" fmla="*/ 1118373 w 3060741"/>
              <a:gd name="connsiteY10" fmla="*/ 297962 h 925241"/>
              <a:gd name="connsiteX11" fmla="*/ 1172091 w 3060741"/>
              <a:gd name="connsiteY11" fmla="*/ 206048 h 925241"/>
              <a:gd name="connsiteX12" fmla="*/ 1213116 w 3060741"/>
              <a:gd name="connsiteY12" fmla="*/ 278776 h 925241"/>
              <a:gd name="connsiteX13" fmla="*/ 1275989 w 3060741"/>
              <a:gd name="connsiteY13" fmla="*/ 357713 h 925241"/>
              <a:gd name="connsiteX14" fmla="*/ 1343722 w 3060741"/>
              <a:gd name="connsiteY14" fmla="*/ 264367 h 925241"/>
              <a:gd name="connsiteX15" fmla="*/ 1390093 w 3060741"/>
              <a:gd name="connsiteY15" fmla="*/ 7862 h 925241"/>
              <a:gd name="connsiteX16" fmla="*/ 1436935 w 3060741"/>
              <a:gd name="connsiteY16" fmla="*/ 404802 h 925241"/>
              <a:gd name="connsiteX17" fmla="*/ 1489774 w 3060741"/>
              <a:gd name="connsiteY17" fmla="*/ 380122 h 925241"/>
              <a:gd name="connsiteX18" fmla="*/ 1530760 w 3060741"/>
              <a:gd name="connsiteY18" fmla="*/ 500136 h 925241"/>
              <a:gd name="connsiteX19" fmla="*/ 1603136 w 3060741"/>
              <a:gd name="connsiteY19" fmla="*/ 490424 h 925241"/>
              <a:gd name="connsiteX20" fmla="*/ 1640911 w 3060741"/>
              <a:gd name="connsiteY20" fmla="*/ 638821 h 925241"/>
              <a:gd name="connsiteX21" fmla="*/ 1687021 w 3060741"/>
              <a:gd name="connsiteY21" fmla="*/ 620150 h 925241"/>
              <a:gd name="connsiteX22" fmla="*/ 1717593 w 3060741"/>
              <a:gd name="connsiteY22" fmla="*/ 727525 h 925241"/>
              <a:gd name="connsiteX23" fmla="*/ 1762158 w 3060741"/>
              <a:gd name="connsiteY23" fmla="*/ 675837 h 925241"/>
              <a:gd name="connsiteX24" fmla="*/ 1816026 w 3060741"/>
              <a:gd name="connsiteY24" fmla="*/ 813186 h 925241"/>
              <a:gd name="connsiteX25" fmla="*/ 1874021 w 3060741"/>
              <a:gd name="connsiteY25" fmla="*/ 734832 h 925241"/>
              <a:gd name="connsiteX26" fmla="*/ 1925254 w 3060741"/>
              <a:gd name="connsiteY26" fmla="*/ 873516 h 925241"/>
              <a:gd name="connsiteX27" fmla="*/ 1989295 w 3060741"/>
              <a:gd name="connsiteY27" fmla="*/ 777503 h 925241"/>
              <a:gd name="connsiteX28" fmla="*/ 2053337 w 3060741"/>
              <a:gd name="connsiteY28" fmla="*/ 849513 h 925241"/>
              <a:gd name="connsiteX29" fmla="*/ 2202563 w 3060741"/>
              <a:gd name="connsiteY29" fmla="*/ 875018 h 925241"/>
              <a:gd name="connsiteX30" fmla="*/ 3060741 w 3060741"/>
              <a:gd name="connsiteY30" fmla="*/ 918036 h 925241"/>
              <a:gd name="connsiteX0" fmla="*/ 0 w 3060741"/>
              <a:gd name="connsiteY0" fmla="*/ 925241 h 925241"/>
              <a:gd name="connsiteX1" fmla="*/ 545433 w 3060741"/>
              <a:gd name="connsiteY1" fmla="*/ 884809 h 925241"/>
              <a:gd name="connsiteX2" fmla="*/ 654676 w 3060741"/>
              <a:gd name="connsiteY2" fmla="*/ 806842 h 925241"/>
              <a:gd name="connsiteX3" fmla="*/ 774624 w 3060741"/>
              <a:gd name="connsiteY3" fmla="*/ 769221 h 925241"/>
              <a:gd name="connsiteX4" fmla="*/ 808375 w 3060741"/>
              <a:gd name="connsiteY4" fmla="*/ 633487 h 925241"/>
              <a:gd name="connsiteX5" fmla="*/ 900370 w 3060741"/>
              <a:gd name="connsiteY5" fmla="*/ 818541 h 925241"/>
              <a:gd name="connsiteX6" fmla="*/ 933744 w 3060741"/>
              <a:gd name="connsiteY6" fmla="*/ 462122 h 925241"/>
              <a:gd name="connsiteX7" fmla="*/ 992814 w 3060741"/>
              <a:gd name="connsiteY7" fmla="*/ 582815 h 925241"/>
              <a:gd name="connsiteX8" fmla="*/ 1023553 w 3060741"/>
              <a:gd name="connsiteY8" fmla="*/ 337450 h 925241"/>
              <a:gd name="connsiteX9" fmla="*/ 1088765 w 3060741"/>
              <a:gd name="connsiteY9" fmla="*/ 549689 h 925241"/>
              <a:gd name="connsiteX10" fmla="*/ 1118373 w 3060741"/>
              <a:gd name="connsiteY10" fmla="*/ 297962 h 925241"/>
              <a:gd name="connsiteX11" fmla="*/ 1172091 w 3060741"/>
              <a:gd name="connsiteY11" fmla="*/ 206048 h 925241"/>
              <a:gd name="connsiteX12" fmla="*/ 1213116 w 3060741"/>
              <a:gd name="connsiteY12" fmla="*/ 278776 h 925241"/>
              <a:gd name="connsiteX13" fmla="*/ 1275989 w 3060741"/>
              <a:gd name="connsiteY13" fmla="*/ 357713 h 925241"/>
              <a:gd name="connsiteX14" fmla="*/ 1343722 w 3060741"/>
              <a:gd name="connsiteY14" fmla="*/ 264367 h 925241"/>
              <a:gd name="connsiteX15" fmla="*/ 1390093 w 3060741"/>
              <a:gd name="connsiteY15" fmla="*/ 7862 h 925241"/>
              <a:gd name="connsiteX16" fmla="*/ 1436935 w 3060741"/>
              <a:gd name="connsiteY16" fmla="*/ 404802 h 925241"/>
              <a:gd name="connsiteX17" fmla="*/ 1489774 w 3060741"/>
              <a:gd name="connsiteY17" fmla="*/ 380122 h 925241"/>
              <a:gd name="connsiteX18" fmla="*/ 1548468 w 3060741"/>
              <a:gd name="connsiteY18" fmla="*/ 288129 h 925241"/>
              <a:gd name="connsiteX19" fmla="*/ 1603136 w 3060741"/>
              <a:gd name="connsiteY19" fmla="*/ 490424 h 925241"/>
              <a:gd name="connsiteX20" fmla="*/ 1640911 w 3060741"/>
              <a:gd name="connsiteY20" fmla="*/ 638821 h 925241"/>
              <a:gd name="connsiteX21" fmla="*/ 1687021 w 3060741"/>
              <a:gd name="connsiteY21" fmla="*/ 620150 h 925241"/>
              <a:gd name="connsiteX22" fmla="*/ 1717593 w 3060741"/>
              <a:gd name="connsiteY22" fmla="*/ 727525 h 925241"/>
              <a:gd name="connsiteX23" fmla="*/ 1762158 w 3060741"/>
              <a:gd name="connsiteY23" fmla="*/ 675837 h 925241"/>
              <a:gd name="connsiteX24" fmla="*/ 1816026 w 3060741"/>
              <a:gd name="connsiteY24" fmla="*/ 813186 h 925241"/>
              <a:gd name="connsiteX25" fmla="*/ 1874021 w 3060741"/>
              <a:gd name="connsiteY25" fmla="*/ 734832 h 925241"/>
              <a:gd name="connsiteX26" fmla="*/ 1925254 w 3060741"/>
              <a:gd name="connsiteY26" fmla="*/ 873516 h 925241"/>
              <a:gd name="connsiteX27" fmla="*/ 1989295 w 3060741"/>
              <a:gd name="connsiteY27" fmla="*/ 777503 h 925241"/>
              <a:gd name="connsiteX28" fmla="*/ 2053337 w 3060741"/>
              <a:gd name="connsiteY28" fmla="*/ 849513 h 925241"/>
              <a:gd name="connsiteX29" fmla="*/ 2202563 w 3060741"/>
              <a:gd name="connsiteY29" fmla="*/ 875018 h 925241"/>
              <a:gd name="connsiteX30" fmla="*/ 3060741 w 3060741"/>
              <a:gd name="connsiteY30" fmla="*/ 918036 h 925241"/>
              <a:gd name="connsiteX0" fmla="*/ 0 w 3060741"/>
              <a:gd name="connsiteY0" fmla="*/ 925241 h 925241"/>
              <a:gd name="connsiteX1" fmla="*/ 545433 w 3060741"/>
              <a:gd name="connsiteY1" fmla="*/ 884809 h 925241"/>
              <a:gd name="connsiteX2" fmla="*/ 654676 w 3060741"/>
              <a:gd name="connsiteY2" fmla="*/ 806842 h 925241"/>
              <a:gd name="connsiteX3" fmla="*/ 774624 w 3060741"/>
              <a:gd name="connsiteY3" fmla="*/ 769221 h 925241"/>
              <a:gd name="connsiteX4" fmla="*/ 808375 w 3060741"/>
              <a:gd name="connsiteY4" fmla="*/ 633487 h 925241"/>
              <a:gd name="connsiteX5" fmla="*/ 900370 w 3060741"/>
              <a:gd name="connsiteY5" fmla="*/ 818541 h 925241"/>
              <a:gd name="connsiteX6" fmla="*/ 933744 w 3060741"/>
              <a:gd name="connsiteY6" fmla="*/ 462122 h 925241"/>
              <a:gd name="connsiteX7" fmla="*/ 992814 w 3060741"/>
              <a:gd name="connsiteY7" fmla="*/ 582815 h 925241"/>
              <a:gd name="connsiteX8" fmla="*/ 1023553 w 3060741"/>
              <a:gd name="connsiteY8" fmla="*/ 337450 h 925241"/>
              <a:gd name="connsiteX9" fmla="*/ 1088765 w 3060741"/>
              <a:gd name="connsiteY9" fmla="*/ 549689 h 925241"/>
              <a:gd name="connsiteX10" fmla="*/ 1118373 w 3060741"/>
              <a:gd name="connsiteY10" fmla="*/ 297962 h 925241"/>
              <a:gd name="connsiteX11" fmla="*/ 1172091 w 3060741"/>
              <a:gd name="connsiteY11" fmla="*/ 206048 h 925241"/>
              <a:gd name="connsiteX12" fmla="*/ 1213116 w 3060741"/>
              <a:gd name="connsiteY12" fmla="*/ 278776 h 925241"/>
              <a:gd name="connsiteX13" fmla="*/ 1275989 w 3060741"/>
              <a:gd name="connsiteY13" fmla="*/ 357713 h 925241"/>
              <a:gd name="connsiteX14" fmla="*/ 1343722 w 3060741"/>
              <a:gd name="connsiteY14" fmla="*/ 264367 h 925241"/>
              <a:gd name="connsiteX15" fmla="*/ 1390093 w 3060741"/>
              <a:gd name="connsiteY15" fmla="*/ 7862 h 925241"/>
              <a:gd name="connsiteX16" fmla="*/ 1436935 w 3060741"/>
              <a:gd name="connsiteY16" fmla="*/ 404802 h 925241"/>
              <a:gd name="connsiteX17" fmla="*/ 1489774 w 3060741"/>
              <a:gd name="connsiteY17" fmla="*/ 380122 h 925241"/>
              <a:gd name="connsiteX18" fmla="*/ 1548468 w 3060741"/>
              <a:gd name="connsiteY18" fmla="*/ 288129 h 925241"/>
              <a:gd name="connsiteX19" fmla="*/ 1603136 w 3060741"/>
              <a:gd name="connsiteY19" fmla="*/ 490424 h 925241"/>
              <a:gd name="connsiteX20" fmla="*/ 1640911 w 3060741"/>
              <a:gd name="connsiteY20" fmla="*/ 638821 h 925241"/>
              <a:gd name="connsiteX21" fmla="*/ 1687021 w 3060741"/>
              <a:gd name="connsiteY21" fmla="*/ 620150 h 925241"/>
              <a:gd name="connsiteX22" fmla="*/ 1717593 w 3060741"/>
              <a:gd name="connsiteY22" fmla="*/ 727525 h 925241"/>
              <a:gd name="connsiteX23" fmla="*/ 1762158 w 3060741"/>
              <a:gd name="connsiteY23" fmla="*/ 675837 h 925241"/>
              <a:gd name="connsiteX24" fmla="*/ 1816026 w 3060741"/>
              <a:gd name="connsiteY24" fmla="*/ 813186 h 925241"/>
              <a:gd name="connsiteX25" fmla="*/ 1874021 w 3060741"/>
              <a:gd name="connsiteY25" fmla="*/ 734832 h 925241"/>
              <a:gd name="connsiteX26" fmla="*/ 1942961 w 3060741"/>
              <a:gd name="connsiteY26" fmla="*/ 799775 h 925241"/>
              <a:gd name="connsiteX27" fmla="*/ 1989295 w 3060741"/>
              <a:gd name="connsiteY27" fmla="*/ 777503 h 925241"/>
              <a:gd name="connsiteX28" fmla="*/ 2053337 w 3060741"/>
              <a:gd name="connsiteY28" fmla="*/ 849513 h 925241"/>
              <a:gd name="connsiteX29" fmla="*/ 2202563 w 3060741"/>
              <a:gd name="connsiteY29" fmla="*/ 875018 h 925241"/>
              <a:gd name="connsiteX30" fmla="*/ 3060741 w 3060741"/>
              <a:gd name="connsiteY30" fmla="*/ 918036 h 925241"/>
              <a:gd name="connsiteX0" fmla="*/ 0 w 3060741"/>
              <a:gd name="connsiteY0" fmla="*/ 925241 h 925241"/>
              <a:gd name="connsiteX1" fmla="*/ 545433 w 3060741"/>
              <a:gd name="connsiteY1" fmla="*/ 884809 h 925241"/>
              <a:gd name="connsiteX2" fmla="*/ 654676 w 3060741"/>
              <a:gd name="connsiteY2" fmla="*/ 806842 h 925241"/>
              <a:gd name="connsiteX3" fmla="*/ 774624 w 3060741"/>
              <a:gd name="connsiteY3" fmla="*/ 769221 h 925241"/>
              <a:gd name="connsiteX4" fmla="*/ 808375 w 3060741"/>
              <a:gd name="connsiteY4" fmla="*/ 633487 h 925241"/>
              <a:gd name="connsiteX5" fmla="*/ 900370 w 3060741"/>
              <a:gd name="connsiteY5" fmla="*/ 818541 h 925241"/>
              <a:gd name="connsiteX6" fmla="*/ 933744 w 3060741"/>
              <a:gd name="connsiteY6" fmla="*/ 462122 h 925241"/>
              <a:gd name="connsiteX7" fmla="*/ 992814 w 3060741"/>
              <a:gd name="connsiteY7" fmla="*/ 582815 h 925241"/>
              <a:gd name="connsiteX8" fmla="*/ 1023553 w 3060741"/>
              <a:gd name="connsiteY8" fmla="*/ 337450 h 925241"/>
              <a:gd name="connsiteX9" fmla="*/ 1088765 w 3060741"/>
              <a:gd name="connsiteY9" fmla="*/ 549689 h 925241"/>
              <a:gd name="connsiteX10" fmla="*/ 1118373 w 3060741"/>
              <a:gd name="connsiteY10" fmla="*/ 297962 h 925241"/>
              <a:gd name="connsiteX11" fmla="*/ 1172091 w 3060741"/>
              <a:gd name="connsiteY11" fmla="*/ 206048 h 925241"/>
              <a:gd name="connsiteX12" fmla="*/ 1213116 w 3060741"/>
              <a:gd name="connsiteY12" fmla="*/ 278776 h 925241"/>
              <a:gd name="connsiteX13" fmla="*/ 1275989 w 3060741"/>
              <a:gd name="connsiteY13" fmla="*/ 357713 h 925241"/>
              <a:gd name="connsiteX14" fmla="*/ 1343722 w 3060741"/>
              <a:gd name="connsiteY14" fmla="*/ 264367 h 925241"/>
              <a:gd name="connsiteX15" fmla="*/ 1390093 w 3060741"/>
              <a:gd name="connsiteY15" fmla="*/ 7862 h 925241"/>
              <a:gd name="connsiteX16" fmla="*/ 1436935 w 3060741"/>
              <a:gd name="connsiteY16" fmla="*/ 404802 h 925241"/>
              <a:gd name="connsiteX17" fmla="*/ 1489774 w 3060741"/>
              <a:gd name="connsiteY17" fmla="*/ 380122 h 925241"/>
              <a:gd name="connsiteX18" fmla="*/ 1548468 w 3060741"/>
              <a:gd name="connsiteY18" fmla="*/ 288129 h 925241"/>
              <a:gd name="connsiteX19" fmla="*/ 1603136 w 3060741"/>
              <a:gd name="connsiteY19" fmla="*/ 490424 h 925241"/>
              <a:gd name="connsiteX20" fmla="*/ 1640911 w 3060741"/>
              <a:gd name="connsiteY20" fmla="*/ 638821 h 925241"/>
              <a:gd name="connsiteX21" fmla="*/ 1687022 w 3060741"/>
              <a:gd name="connsiteY21" fmla="*/ 435797 h 925241"/>
              <a:gd name="connsiteX22" fmla="*/ 1717593 w 3060741"/>
              <a:gd name="connsiteY22" fmla="*/ 727525 h 925241"/>
              <a:gd name="connsiteX23" fmla="*/ 1762158 w 3060741"/>
              <a:gd name="connsiteY23" fmla="*/ 675837 h 925241"/>
              <a:gd name="connsiteX24" fmla="*/ 1816026 w 3060741"/>
              <a:gd name="connsiteY24" fmla="*/ 813186 h 925241"/>
              <a:gd name="connsiteX25" fmla="*/ 1874021 w 3060741"/>
              <a:gd name="connsiteY25" fmla="*/ 734832 h 925241"/>
              <a:gd name="connsiteX26" fmla="*/ 1942961 w 3060741"/>
              <a:gd name="connsiteY26" fmla="*/ 799775 h 925241"/>
              <a:gd name="connsiteX27" fmla="*/ 1989295 w 3060741"/>
              <a:gd name="connsiteY27" fmla="*/ 777503 h 925241"/>
              <a:gd name="connsiteX28" fmla="*/ 2053337 w 3060741"/>
              <a:gd name="connsiteY28" fmla="*/ 849513 h 925241"/>
              <a:gd name="connsiteX29" fmla="*/ 2202563 w 3060741"/>
              <a:gd name="connsiteY29" fmla="*/ 875018 h 925241"/>
              <a:gd name="connsiteX30" fmla="*/ 3060741 w 3060741"/>
              <a:gd name="connsiteY30" fmla="*/ 918036 h 92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060741" h="925241">
                <a:moveTo>
                  <a:pt x="0" y="925241"/>
                </a:moveTo>
                <a:cubicBezTo>
                  <a:pt x="181811" y="911764"/>
                  <a:pt x="436320" y="904542"/>
                  <a:pt x="545433" y="884809"/>
                </a:cubicBezTo>
                <a:cubicBezTo>
                  <a:pt x="654546" y="865076"/>
                  <a:pt x="616478" y="826107"/>
                  <a:pt x="654676" y="806842"/>
                </a:cubicBezTo>
                <a:cubicBezTo>
                  <a:pt x="692874" y="787577"/>
                  <a:pt x="747300" y="793668"/>
                  <a:pt x="774624" y="769221"/>
                </a:cubicBezTo>
                <a:cubicBezTo>
                  <a:pt x="801948" y="744774"/>
                  <a:pt x="787417" y="625267"/>
                  <a:pt x="808375" y="633487"/>
                </a:cubicBezTo>
                <a:cubicBezTo>
                  <a:pt x="829333" y="641707"/>
                  <a:pt x="876060" y="831544"/>
                  <a:pt x="900370" y="818541"/>
                </a:cubicBezTo>
                <a:cubicBezTo>
                  <a:pt x="924680" y="805538"/>
                  <a:pt x="918337" y="501409"/>
                  <a:pt x="933744" y="462122"/>
                </a:cubicBezTo>
                <a:cubicBezTo>
                  <a:pt x="949151" y="422835"/>
                  <a:pt x="979980" y="611150"/>
                  <a:pt x="992814" y="582815"/>
                </a:cubicBezTo>
                <a:cubicBezTo>
                  <a:pt x="1005648" y="554480"/>
                  <a:pt x="1007561" y="342971"/>
                  <a:pt x="1023553" y="337450"/>
                </a:cubicBezTo>
                <a:cubicBezTo>
                  <a:pt x="1039545" y="331929"/>
                  <a:pt x="1070400" y="582496"/>
                  <a:pt x="1088765" y="549689"/>
                </a:cubicBezTo>
                <a:cubicBezTo>
                  <a:pt x="1107130" y="516882"/>
                  <a:pt x="1104485" y="355236"/>
                  <a:pt x="1118373" y="297962"/>
                </a:cubicBezTo>
                <a:cubicBezTo>
                  <a:pt x="1132261" y="240689"/>
                  <a:pt x="1156301" y="209246"/>
                  <a:pt x="1172091" y="206048"/>
                </a:cubicBezTo>
                <a:cubicBezTo>
                  <a:pt x="1187881" y="202850"/>
                  <a:pt x="1195800" y="253499"/>
                  <a:pt x="1213116" y="278776"/>
                </a:cubicBezTo>
                <a:cubicBezTo>
                  <a:pt x="1230432" y="304053"/>
                  <a:pt x="1249525" y="372116"/>
                  <a:pt x="1275989" y="357713"/>
                </a:cubicBezTo>
                <a:cubicBezTo>
                  <a:pt x="1302453" y="343310"/>
                  <a:pt x="1324705" y="322676"/>
                  <a:pt x="1343722" y="264367"/>
                </a:cubicBezTo>
                <a:cubicBezTo>
                  <a:pt x="1362739" y="206059"/>
                  <a:pt x="1375411" y="-47548"/>
                  <a:pt x="1390093" y="7862"/>
                </a:cubicBezTo>
                <a:cubicBezTo>
                  <a:pt x="1404775" y="63272"/>
                  <a:pt x="1420322" y="342759"/>
                  <a:pt x="1436935" y="404802"/>
                </a:cubicBezTo>
                <a:cubicBezTo>
                  <a:pt x="1453549" y="466845"/>
                  <a:pt x="1471185" y="399567"/>
                  <a:pt x="1489774" y="380122"/>
                </a:cubicBezTo>
                <a:cubicBezTo>
                  <a:pt x="1508363" y="360677"/>
                  <a:pt x="1529574" y="269745"/>
                  <a:pt x="1548468" y="288129"/>
                </a:cubicBezTo>
                <a:cubicBezTo>
                  <a:pt x="1567362" y="306513"/>
                  <a:pt x="1587729" y="431975"/>
                  <a:pt x="1603136" y="490424"/>
                </a:cubicBezTo>
                <a:cubicBezTo>
                  <a:pt x="1618543" y="548873"/>
                  <a:pt x="1626930" y="647925"/>
                  <a:pt x="1640911" y="638821"/>
                </a:cubicBezTo>
                <a:cubicBezTo>
                  <a:pt x="1654892" y="629717"/>
                  <a:pt x="1670751" y="421452"/>
                  <a:pt x="1687022" y="435797"/>
                </a:cubicBezTo>
                <a:cubicBezTo>
                  <a:pt x="1703293" y="450142"/>
                  <a:pt x="1705070" y="687518"/>
                  <a:pt x="1717593" y="727525"/>
                </a:cubicBezTo>
                <a:cubicBezTo>
                  <a:pt x="1730116" y="767532"/>
                  <a:pt x="1748468" y="651061"/>
                  <a:pt x="1762158" y="675837"/>
                </a:cubicBezTo>
                <a:cubicBezTo>
                  <a:pt x="1775848" y="700613"/>
                  <a:pt x="1796606" y="826776"/>
                  <a:pt x="1816026" y="813186"/>
                </a:cubicBezTo>
                <a:cubicBezTo>
                  <a:pt x="1835446" y="799596"/>
                  <a:pt x="1852865" y="737067"/>
                  <a:pt x="1874021" y="734832"/>
                </a:cubicBezTo>
                <a:cubicBezTo>
                  <a:pt x="1895177" y="732597"/>
                  <a:pt x="1922041" y="780662"/>
                  <a:pt x="1942961" y="799775"/>
                </a:cubicBezTo>
                <a:cubicBezTo>
                  <a:pt x="1963881" y="818888"/>
                  <a:pt x="1970899" y="769213"/>
                  <a:pt x="1989295" y="777503"/>
                </a:cubicBezTo>
                <a:cubicBezTo>
                  <a:pt x="2007691" y="785793"/>
                  <a:pt x="2019500" y="845262"/>
                  <a:pt x="2053337" y="849513"/>
                </a:cubicBezTo>
                <a:cubicBezTo>
                  <a:pt x="2087174" y="853764"/>
                  <a:pt x="2034662" y="863598"/>
                  <a:pt x="2202563" y="875018"/>
                </a:cubicBezTo>
                <a:cubicBezTo>
                  <a:pt x="2370464" y="886438"/>
                  <a:pt x="2792335" y="921448"/>
                  <a:pt x="3060741" y="91803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33" tIns="31817" rIns="63633" bIns="31817" rtlCol="0" anchor="ctr"/>
          <a:lstStyle/>
          <a:p>
            <a:pPr algn="ctr"/>
            <a:endParaRPr lang="zh-HK" altLang="en-US" sz="1700" dirty="0"/>
          </a:p>
        </p:txBody>
      </p:sp>
      <p:sp>
        <p:nvSpPr>
          <p:cNvPr id="146" name="Chord 145"/>
          <p:cNvSpPr/>
          <p:nvPr/>
        </p:nvSpPr>
        <p:spPr>
          <a:xfrm>
            <a:off x="6321916" y="1238633"/>
            <a:ext cx="1875109" cy="333716"/>
          </a:xfrm>
          <a:prstGeom prst="chord">
            <a:avLst>
              <a:gd name="adj1" fmla="val 5422416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33" tIns="31817" rIns="63633" bIns="31817" rtlCol="0" anchor="ctr"/>
          <a:lstStyle/>
          <a:p>
            <a:pPr algn="ctr"/>
            <a:endParaRPr lang="en-US" sz="1700" dirty="0"/>
          </a:p>
        </p:txBody>
      </p:sp>
      <p:sp>
        <p:nvSpPr>
          <p:cNvPr id="147" name="Oval 146"/>
          <p:cNvSpPr/>
          <p:nvPr/>
        </p:nvSpPr>
        <p:spPr>
          <a:xfrm>
            <a:off x="6311657" y="1389596"/>
            <a:ext cx="35155" cy="297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33" tIns="31817" rIns="63633" bIns="31817" rtlCol="0" anchor="ctr"/>
          <a:lstStyle/>
          <a:p>
            <a:pPr algn="ctr"/>
            <a:endParaRPr lang="zh-HK" altLang="en-US" sz="1700" dirty="0"/>
          </a:p>
        </p:txBody>
      </p:sp>
      <p:sp>
        <p:nvSpPr>
          <p:cNvPr id="148" name="Chord 147"/>
          <p:cNvSpPr/>
          <p:nvPr/>
        </p:nvSpPr>
        <p:spPr>
          <a:xfrm>
            <a:off x="6302419" y="1175878"/>
            <a:ext cx="1875109" cy="333716"/>
          </a:xfrm>
          <a:prstGeom prst="chord">
            <a:avLst>
              <a:gd name="adj1" fmla="val 5422416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33" tIns="31817" rIns="63633" bIns="31817" rtlCol="0" anchor="ctr"/>
          <a:lstStyle/>
          <a:p>
            <a:pPr algn="ctr"/>
            <a:endParaRPr lang="en-US" sz="1700" dirty="0"/>
          </a:p>
        </p:txBody>
      </p:sp>
      <p:sp>
        <p:nvSpPr>
          <p:cNvPr id="149" name="Oval 148"/>
          <p:cNvSpPr/>
          <p:nvPr/>
        </p:nvSpPr>
        <p:spPr>
          <a:xfrm>
            <a:off x="6292160" y="1326841"/>
            <a:ext cx="35155" cy="297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33" tIns="31817" rIns="63633" bIns="31817" rtlCol="0" anchor="ctr"/>
          <a:lstStyle/>
          <a:p>
            <a:pPr algn="ctr"/>
            <a:endParaRPr lang="zh-HK" altLang="en-US" sz="1700" dirty="0"/>
          </a:p>
        </p:txBody>
      </p:sp>
      <p:sp>
        <p:nvSpPr>
          <p:cNvPr id="150" name="Oval 149"/>
          <p:cNvSpPr/>
          <p:nvPr/>
        </p:nvSpPr>
        <p:spPr>
          <a:xfrm>
            <a:off x="6269488" y="1415981"/>
            <a:ext cx="35155" cy="297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33" tIns="31817" rIns="63633" bIns="31817" rtlCol="0" anchor="ctr"/>
          <a:lstStyle/>
          <a:p>
            <a:pPr algn="ctr"/>
            <a:endParaRPr lang="zh-HK" altLang="en-US" sz="1700" dirty="0"/>
          </a:p>
        </p:txBody>
      </p:sp>
      <p:sp>
        <p:nvSpPr>
          <p:cNvPr id="151" name="Oval 150"/>
          <p:cNvSpPr/>
          <p:nvPr/>
        </p:nvSpPr>
        <p:spPr>
          <a:xfrm>
            <a:off x="6288865" y="1447874"/>
            <a:ext cx="35155" cy="297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33" tIns="31817" rIns="63633" bIns="31817" rtlCol="0" anchor="ctr"/>
          <a:lstStyle/>
          <a:p>
            <a:pPr algn="ctr"/>
            <a:endParaRPr lang="zh-HK" altLang="en-US" sz="1700" dirty="0"/>
          </a:p>
        </p:txBody>
      </p:sp>
      <p:sp>
        <p:nvSpPr>
          <p:cNvPr id="152" name="Chord 151"/>
          <p:cNvSpPr/>
          <p:nvPr/>
        </p:nvSpPr>
        <p:spPr>
          <a:xfrm>
            <a:off x="6338967" y="1138993"/>
            <a:ext cx="1875109" cy="333716"/>
          </a:xfrm>
          <a:prstGeom prst="chord">
            <a:avLst>
              <a:gd name="adj1" fmla="val 5422416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33" tIns="31817" rIns="63633" bIns="31817" rtlCol="0" anchor="ctr"/>
          <a:lstStyle/>
          <a:p>
            <a:pPr algn="ctr"/>
            <a:endParaRPr lang="en-US" sz="1700" dirty="0"/>
          </a:p>
        </p:txBody>
      </p:sp>
      <p:sp>
        <p:nvSpPr>
          <p:cNvPr id="153" name="Oval 152"/>
          <p:cNvSpPr/>
          <p:nvPr/>
        </p:nvSpPr>
        <p:spPr>
          <a:xfrm>
            <a:off x="6328707" y="1289957"/>
            <a:ext cx="35155" cy="297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33" tIns="31817" rIns="63633" bIns="31817" rtlCol="0" anchor="ctr"/>
          <a:lstStyle/>
          <a:p>
            <a:pPr algn="ctr"/>
            <a:endParaRPr lang="zh-HK" altLang="en-US" sz="1700" dirty="0"/>
          </a:p>
        </p:txBody>
      </p:sp>
      <p:sp>
        <p:nvSpPr>
          <p:cNvPr id="155" name="Oval 154"/>
          <p:cNvSpPr/>
          <p:nvPr/>
        </p:nvSpPr>
        <p:spPr>
          <a:xfrm>
            <a:off x="6328707" y="1448719"/>
            <a:ext cx="35155" cy="297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33" tIns="31817" rIns="63633" bIns="31817" rtlCol="0" anchor="ctr"/>
          <a:lstStyle/>
          <a:p>
            <a:pPr algn="ctr"/>
            <a:endParaRPr lang="zh-HK" altLang="en-US" sz="1700" dirty="0"/>
          </a:p>
        </p:txBody>
      </p:sp>
      <p:sp>
        <p:nvSpPr>
          <p:cNvPr id="156" name="Chord 155"/>
          <p:cNvSpPr/>
          <p:nvPr/>
        </p:nvSpPr>
        <p:spPr>
          <a:xfrm>
            <a:off x="6375586" y="1124760"/>
            <a:ext cx="1255439" cy="248723"/>
          </a:xfrm>
          <a:prstGeom prst="chord">
            <a:avLst>
              <a:gd name="adj1" fmla="val 5422416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33" tIns="31817" rIns="63633" bIns="31817" rtlCol="0" anchor="ctr"/>
          <a:lstStyle/>
          <a:p>
            <a:pPr algn="ctr"/>
            <a:endParaRPr lang="en-US" sz="1700" dirty="0"/>
          </a:p>
        </p:txBody>
      </p:sp>
      <p:sp>
        <p:nvSpPr>
          <p:cNvPr id="157" name="Oval 156"/>
          <p:cNvSpPr/>
          <p:nvPr/>
        </p:nvSpPr>
        <p:spPr>
          <a:xfrm>
            <a:off x="6363870" y="1234565"/>
            <a:ext cx="35155" cy="297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33" tIns="31817" rIns="63633" bIns="31817" rtlCol="0" anchor="ctr"/>
          <a:lstStyle/>
          <a:p>
            <a:pPr algn="ctr"/>
            <a:endParaRPr lang="zh-HK" altLang="en-US" sz="1700" dirty="0"/>
          </a:p>
        </p:txBody>
      </p:sp>
      <p:sp>
        <p:nvSpPr>
          <p:cNvPr id="159" name="Oval 158"/>
          <p:cNvSpPr/>
          <p:nvPr/>
        </p:nvSpPr>
        <p:spPr>
          <a:xfrm>
            <a:off x="6234951" y="1462790"/>
            <a:ext cx="35155" cy="297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33" tIns="31817" rIns="63633" bIns="31817" rtlCol="0" anchor="ctr"/>
          <a:lstStyle/>
          <a:p>
            <a:pPr algn="ctr"/>
            <a:endParaRPr lang="zh-HK" altLang="en-US" sz="1700" dirty="0"/>
          </a:p>
        </p:txBody>
      </p:sp>
      <p:sp>
        <p:nvSpPr>
          <p:cNvPr id="160" name="Oval 159"/>
          <p:cNvSpPr/>
          <p:nvPr/>
        </p:nvSpPr>
        <p:spPr>
          <a:xfrm>
            <a:off x="6258390" y="1482635"/>
            <a:ext cx="35155" cy="297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33" tIns="31817" rIns="63633" bIns="31817" rtlCol="0" anchor="ctr"/>
          <a:lstStyle/>
          <a:p>
            <a:pPr algn="ctr"/>
            <a:endParaRPr lang="zh-HK" altLang="en-US" sz="1700" dirty="0"/>
          </a:p>
        </p:txBody>
      </p:sp>
      <p:sp>
        <p:nvSpPr>
          <p:cNvPr id="162" name="Oval 161"/>
          <p:cNvSpPr/>
          <p:nvPr/>
        </p:nvSpPr>
        <p:spPr>
          <a:xfrm>
            <a:off x="6246675" y="1522326"/>
            <a:ext cx="35155" cy="297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33" tIns="31817" rIns="63633" bIns="31817" rtlCol="0" anchor="ctr"/>
          <a:lstStyle/>
          <a:p>
            <a:pPr algn="ctr"/>
            <a:endParaRPr lang="zh-HK" altLang="en-US" sz="1700" dirty="0"/>
          </a:p>
        </p:txBody>
      </p:sp>
      <p:cxnSp>
        <p:nvCxnSpPr>
          <p:cNvPr id="166" name="Straight Connector 165"/>
          <p:cNvCxnSpPr/>
          <p:nvPr/>
        </p:nvCxnSpPr>
        <p:spPr>
          <a:xfrm flipH="1" flipV="1">
            <a:off x="6318690" y="1286933"/>
            <a:ext cx="626" cy="32188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V="1">
            <a:off x="6375584" y="1204801"/>
            <a:ext cx="0" cy="40703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 flipV="1">
            <a:off x="6264814" y="1362340"/>
            <a:ext cx="626" cy="2425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H="1" flipV="1">
            <a:off x="6883250" y="982978"/>
            <a:ext cx="5390" cy="121862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H="1" flipV="1">
            <a:off x="6575945" y="1069083"/>
            <a:ext cx="12659" cy="113813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H="1" flipV="1">
            <a:off x="6724981" y="1013103"/>
            <a:ext cx="12851" cy="119884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Oval 172"/>
          <p:cNvSpPr/>
          <p:nvPr/>
        </p:nvSpPr>
        <p:spPr>
          <a:xfrm>
            <a:off x="6275244" y="1371117"/>
            <a:ext cx="35155" cy="297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33" tIns="31817" rIns="63633" bIns="31817" rtlCol="0" anchor="ctr"/>
          <a:lstStyle/>
          <a:p>
            <a:pPr algn="ctr"/>
            <a:endParaRPr lang="zh-HK" altLang="en-US" sz="1700" dirty="0"/>
          </a:p>
        </p:txBody>
      </p:sp>
      <p:sp>
        <p:nvSpPr>
          <p:cNvPr id="174" name="Chord 173"/>
          <p:cNvSpPr/>
          <p:nvPr/>
        </p:nvSpPr>
        <p:spPr>
          <a:xfrm>
            <a:off x="6333387" y="1486058"/>
            <a:ext cx="882151" cy="99683"/>
          </a:xfrm>
          <a:prstGeom prst="chord">
            <a:avLst>
              <a:gd name="adj1" fmla="val 5422416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33" tIns="31817" rIns="63633" bIns="31817" rtlCol="0" anchor="ctr"/>
          <a:lstStyle/>
          <a:p>
            <a:pPr algn="ctr"/>
            <a:endParaRPr lang="en-US" sz="1700" dirty="0"/>
          </a:p>
        </p:txBody>
      </p:sp>
      <p:sp>
        <p:nvSpPr>
          <p:cNvPr id="175" name="Oval 174"/>
          <p:cNvSpPr/>
          <p:nvPr/>
        </p:nvSpPr>
        <p:spPr>
          <a:xfrm>
            <a:off x="6321671" y="1516286"/>
            <a:ext cx="35155" cy="297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33" tIns="31817" rIns="63633" bIns="31817" rtlCol="0" anchor="ctr"/>
          <a:lstStyle/>
          <a:p>
            <a:pPr algn="ctr"/>
            <a:endParaRPr lang="zh-HK" altLang="en-US" sz="1700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177" name="TextBox 176"/>
              <p:cNvSpPr txBox="1"/>
              <p:nvPr/>
            </p:nvSpPr>
            <p:spPr>
              <a:xfrm>
                <a:off x="8910134" y="9761840"/>
                <a:ext cx="11247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𝐲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7" name="TextBox 1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601" y="6198904"/>
                <a:ext cx="843596" cy="234531"/>
              </a:xfrm>
              <a:prstGeom prst="rect">
                <a:avLst/>
              </a:prstGeom>
              <a:blipFill rotWithShape="0">
                <a:blip r:embed="rId2"/>
                <a:stretch>
                  <a:fillRect t="-6557" b="-13115"/>
                </a:stretch>
              </a:blipFill>
            </p:spPr>
            <p:txBody>
              <a:bodyPr lIns="63633" tIns="31817" rIns="63633" bIns="31817"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8" name="TextBox 177"/>
          <p:cNvSpPr txBox="1"/>
          <p:nvPr/>
        </p:nvSpPr>
        <p:spPr>
          <a:xfrm>
            <a:off x="2319630" y="6127365"/>
            <a:ext cx="245503" cy="341254"/>
          </a:xfrm>
          <a:prstGeom prst="rect">
            <a:avLst/>
          </a:prstGeom>
          <a:noFill/>
        </p:spPr>
        <p:txBody>
          <a:bodyPr wrap="none" lIns="63633" tIns="31817" rIns="63633" bIns="31817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79" name="TextBox 178"/>
          <p:cNvSpPr txBox="1"/>
          <p:nvPr/>
        </p:nvSpPr>
        <p:spPr>
          <a:xfrm>
            <a:off x="6326314" y="6087539"/>
            <a:ext cx="249786" cy="341254"/>
          </a:xfrm>
          <a:prstGeom prst="rect">
            <a:avLst/>
          </a:prstGeom>
          <a:noFill/>
        </p:spPr>
        <p:txBody>
          <a:bodyPr wrap="none" lIns="63633" tIns="31817" rIns="63633" bIns="31817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84" name="TextBox 183"/>
          <p:cNvSpPr txBox="1"/>
          <p:nvPr/>
        </p:nvSpPr>
        <p:spPr>
          <a:xfrm>
            <a:off x="693501" y="2880813"/>
            <a:ext cx="1744899" cy="341254"/>
          </a:xfrm>
          <a:prstGeom prst="rect">
            <a:avLst/>
          </a:prstGeom>
          <a:noFill/>
        </p:spPr>
        <p:txBody>
          <a:bodyPr wrap="none" lIns="63633" tIns="31817" rIns="63633" bIns="31817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og(# </a:t>
            </a:r>
            <a:r>
              <a:rPr lang="en-US" dirty="0" err="1" smtClean="0"/>
              <a:t>codewords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85" name="Chord 184"/>
          <p:cNvSpPr/>
          <p:nvPr/>
        </p:nvSpPr>
        <p:spPr>
          <a:xfrm rot="5400000">
            <a:off x="3003483" y="2789061"/>
            <a:ext cx="2983276" cy="3870616"/>
          </a:xfrm>
          <a:prstGeom prst="chord">
            <a:avLst>
              <a:gd name="adj1" fmla="val 5401567"/>
              <a:gd name="adj2" fmla="val 16200000"/>
            </a:avLst>
          </a:prstGeom>
          <a:gradFill>
            <a:gsLst>
              <a:gs pos="65000">
                <a:schemeClr val="bg1"/>
              </a:gs>
              <a:gs pos="35000">
                <a:schemeClr val="accent5">
                  <a:lumMod val="60000"/>
                  <a:lumOff val="4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5000">
                <a:srgbClr val="002060"/>
              </a:gs>
            </a:gsLst>
            <a:lin ang="162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33" tIns="31817" rIns="63633" bIns="31817" rtlCol="0" anchor="ctr"/>
          <a:lstStyle/>
          <a:p>
            <a:pPr algn="ctr"/>
            <a:endParaRPr lang="en-US"/>
          </a:p>
        </p:txBody>
      </p:sp>
      <p:cxnSp>
        <p:nvCxnSpPr>
          <p:cNvPr id="186" name="Straight Arrow Connector 185"/>
          <p:cNvCxnSpPr/>
          <p:nvPr/>
        </p:nvCxnSpPr>
        <p:spPr>
          <a:xfrm>
            <a:off x="2167853" y="4720515"/>
            <a:ext cx="475252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/>
          <p:nvPr/>
        </p:nvCxnSpPr>
        <p:spPr>
          <a:xfrm flipV="1">
            <a:off x="2559814" y="2840988"/>
            <a:ext cx="0" cy="204911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H="1" flipV="1">
            <a:off x="4161781" y="3267273"/>
            <a:ext cx="12421" cy="280785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H="1" flipV="1">
            <a:off x="3812436" y="3344228"/>
            <a:ext cx="14287" cy="275474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H="1" flipV="1">
            <a:off x="3465657" y="3487054"/>
            <a:ext cx="17225" cy="260102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/>
          <p:nvPr/>
        </p:nvCxnSpPr>
        <p:spPr>
          <a:xfrm>
            <a:off x="2167853" y="6100851"/>
            <a:ext cx="475252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 flipV="1">
            <a:off x="2559814" y="5018420"/>
            <a:ext cx="0" cy="1252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Freeform 192"/>
          <p:cNvSpPr/>
          <p:nvPr/>
        </p:nvSpPr>
        <p:spPr>
          <a:xfrm>
            <a:off x="2685145" y="5591718"/>
            <a:ext cx="2847578" cy="521550"/>
          </a:xfrm>
          <a:custGeom>
            <a:avLst/>
            <a:gdLst>
              <a:gd name="connsiteX0" fmla="*/ 0 w 2975212"/>
              <a:gd name="connsiteY0" fmla="*/ 655135 h 657192"/>
              <a:gd name="connsiteX1" fmla="*/ 655092 w 2975212"/>
              <a:gd name="connsiteY1" fmla="*/ 477714 h 657192"/>
              <a:gd name="connsiteX2" fmla="*/ 1160059 w 2975212"/>
              <a:gd name="connsiteY2" fmla="*/ 43 h 657192"/>
              <a:gd name="connsiteX3" fmla="*/ 1692322 w 2975212"/>
              <a:gd name="connsiteY3" fmla="*/ 450419 h 657192"/>
              <a:gd name="connsiteX4" fmla="*/ 2224585 w 2975212"/>
              <a:gd name="connsiteY4" fmla="*/ 627840 h 657192"/>
              <a:gd name="connsiteX5" fmla="*/ 2975212 w 2975212"/>
              <a:gd name="connsiteY5" fmla="*/ 655135 h 657192"/>
              <a:gd name="connsiteX0" fmla="*/ 0 w 2975212"/>
              <a:gd name="connsiteY0" fmla="*/ 655470 h 657527"/>
              <a:gd name="connsiteX1" fmla="*/ 696035 w 2975212"/>
              <a:gd name="connsiteY1" fmla="*/ 532640 h 657527"/>
              <a:gd name="connsiteX2" fmla="*/ 1160059 w 2975212"/>
              <a:gd name="connsiteY2" fmla="*/ 378 h 657527"/>
              <a:gd name="connsiteX3" fmla="*/ 1692322 w 2975212"/>
              <a:gd name="connsiteY3" fmla="*/ 450754 h 657527"/>
              <a:gd name="connsiteX4" fmla="*/ 2224585 w 2975212"/>
              <a:gd name="connsiteY4" fmla="*/ 628175 h 657527"/>
              <a:gd name="connsiteX5" fmla="*/ 2975212 w 2975212"/>
              <a:gd name="connsiteY5" fmla="*/ 655470 h 657527"/>
              <a:gd name="connsiteX0" fmla="*/ 0 w 2975212"/>
              <a:gd name="connsiteY0" fmla="*/ 655470 h 657527"/>
              <a:gd name="connsiteX1" fmla="*/ 696035 w 2975212"/>
              <a:gd name="connsiteY1" fmla="*/ 532640 h 657527"/>
              <a:gd name="connsiteX2" fmla="*/ 1255593 w 2975212"/>
              <a:gd name="connsiteY2" fmla="*/ 378 h 657527"/>
              <a:gd name="connsiteX3" fmla="*/ 1692322 w 2975212"/>
              <a:gd name="connsiteY3" fmla="*/ 450754 h 657527"/>
              <a:gd name="connsiteX4" fmla="*/ 2224585 w 2975212"/>
              <a:gd name="connsiteY4" fmla="*/ 628175 h 657527"/>
              <a:gd name="connsiteX5" fmla="*/ 2975212 w 2975212"/>
              <a:gd name="connsiteY5" fmla="*/ 655470 h 657527"/>
              <a:gd name="connsiteX0" fmla="*/ 0 w 2975212"/>
              <a:gd name="connsiteY0" fmla="*/ 655252 h 656593"/>
              <a:gd name="connsiteX1" fmla="*/ 696035 w 2975212"/>
              <a:gd name="connsiteY1" fmla="*/ 532422 h 656593"/>
              <a:gd name="connsiteX2" fmla="*/ 1255593 w 2975212"/>
              <a:gd name="connsiteY2" fmla="*/ 160 h 656593"/>
              <a:gd name="connsiteX3" fmla="*/ 1760561 w 2975212"/>
              <a:gd name="connsiteY3" fmla="*/ 477831 h 656593"/>
              <a:gd name="connsiteX4" fmla="*/ 2224585 w 2975212"/>
              <a:gd name="connsiteY4" fmla="*/ 627957 h 656593"/>
              <a:gd name="connsiteX5" fmla="*/ 2975212 w 2975212"/>
              <a:gd name="connsiteY5" fmla="*/ 655252 h 656593"/>
              <a:gd name="connsiteX0" fmla="*/ 0 w 3085325"/>
              <a:gd name="connsiteY0" fmla="*/ 655252 h 689910"/>
              <a:gd name="connsiteX1" fmla="*/ 696035 w 3085325"/>
              <a:gd name="connsiteY1" fmla="*/ 532422 h 689910"/>
              <a:gd name="connsiteX2" fmla="*/ 1255593 w 3085325"/>
              <a:gd name="connsiteY2" fmla="*/ 160 h 689910"/>
              <a:gd name="connsiteX3" fmla="*/ 1760561 w 3085325"/>
              <a:gd name="connsiteY3" fmla="*/ 477831 h 689910"/>
              <a:gd name="connsiteX4" fmla="*/ 2224585 w 3085325"/>
              <a:gd name="connsiteY4" fmla="*/ 627957 h 689910"/>
              <a:gd name="connsiteX5" fmla="*/ 3085325 w 3085325"/>
              <a:gd name="connsiteY5" fmla="*/ 689644 h 689910"/>
              <a:gd name="connsiteX0" fmla="*/ 0 w 3063303"/>
              <a:gd name="connsiteY0" fmla="*/ 678180 h 689910"/>
              <a:gd name="connsiteX1" fmla="*/ 674013 w 3063303"/>
              <a:gd name="connsiteY1" fmla="*/ 532422 h 689910"/>
              <a:gd name="connsiteX2" fmla="*/ 1233571 w 3063303"/>
              <a:gd name="connsiteY2" fmla="*/ 160 h 689910"/>
              <a:gd name="connsiteX3" fmla="*/ 1738539 w 3063303"/>
              <a:gd name="connsiteY3" fmla="*/ 477831 h 689910"/>
              <a:gd name="connsiteX4" fmla="*/ 2202563 w 3063303"/>
              <a:gd name="connsiteY4" fmla="*/ 627957 h 689910"/>
              <a:gd name="connsiteX5" fmla="*/ 3063303 w 3063303"/>
              <a:gd name="connsiteY5" fmla="*/ 689644 h 68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3303" h="689910">
                <a:moveTo>
                  <a:pt x="0" y="678180"/>
                </a:moveTo>
                <a:cubicBezTo>
                  <a:pt x="230874" y="644060"/>
                  <a:pt x="468418" y="645425"/>
                  <a:pt x="674013" y="532422"/>
                </a:cubicBezTo>
                <a:cubicBezTo>
                  <a:pt x="879608" y="419419"/>
                  <a:pt x="1056150" y="9259"/>
                  <a:pt x="1233571" y="160"/>
                </a:cubicBezTo>
                <a:cubicBezTo>
                  <a:pt x="1410992" y="-8939"/>
                  <a:pt x="1577040" y="373198"/>
                  <a:pt x="1738539" y="477831"/>
                </a:cubicBezTo>
                <a:cubicBezTo>
                  <a:pt x="1900038" y="582464"/>
                  <a:pt x="1981769" y="592655"/>
                  <a:pt x="2202563" y="627957"/>
                </a:cubicBezTo>
                <a:cubicBezTo>
                  <a:pt x="2423357" y="663259"/>
                  <a:pt x="2794897" y="693056"/>
                  <a:pt x="3063303" y="689644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33" tIns="31817" rIns="63633" bIns="31817" rtlCol="0" anchor="ctr"/>
          <a:lstStyle/>
          <a:p>
            <a:pPr algn="ctr"/>
            <a:endParaRPr lang="zh-HK" altLang="en-US"/>
          </a:p>
        </p:txBody>
      </p:sp>
      <p:sp>
        <p:nvSpPr>
          <p:cNvPr id="195" name="Oval 194"/>
          <p:cNvSpPr/>
          <p:nvPr/>
        </p:nvSpPr>
        <p:spPr>
          <a:xfrm>
            <a:off x="3436760" y="6064684"/>
            <a:ext cx="81000" cy="6858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33" tIns="31817" rIns="63633" bIns="31817" rtlCol="0" anchor="ctr"/>
          <a:lstStyle/>
          <a:p>
            <a:pPr algn="ctr"/>
            <a:endParaRPr lang="zh-HK" altLang="en-US"/>
          </a:p>
        </p:txBody>
      </p:sp>
      <p:sp>
        <p:nvSpPr>
          <p:cNvPr id="196" name="Oval 195"/>
          <p:cNvSpPr/>
          <p:nvPr/>
        </p:nvSpPr>
        <p:spPr>
          <a:xfrm>
            <a:off x="3795593" y="6064684"/>
            <a:ext cx="81000" cy="6858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33" tIns="31817" rIns="63633" bIns="31817" rtlCol="0" anchor="ctr"/>
          <a:lstStyle/>
          <a:p>
            <a:pPr algn="ctr"/>
            <a:endParaRPr lang="zh-HK" altLang="en-US"/>
          </a:p>
        </p:txBody>
      </p:sp>
      <p:sp>
        <p:nvSpPr>
          <p:cNvPr id="197" name="Oval 196"/>
          <p:cNvSpPr/>
          <p:nvPr/>
        </p:nvSpPr>
        <p:spPr>
          <a:xfrm>
            <a:off x="4138838" y="6064684"/>
            <a:ext cx="81000" cy="6858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633" tIns="31817" rIns="63633" bIns="31817" rtlCol="0" anchor="ctr"/>
          <a:lstStyle/>
          <a:p>
            <a:pPr algn="ctr"/>
            <a:endParaRPr lang="zh-HK" altLang="en-US"/>
          </a:p>
        </p:txBody>
      </p:sp>
      <p:cxnSp>
        <p:nvCxnSpPr>
          <p:cNvPr id="198" name="Straight Connector 197"/>
          <p:cNvCxnSpPr>
            <a:endCxn id="185" idx="1"/>
          </p:cNvCxnSpPr>
          <p:nvPr/>
        </p:nvCxnSpPr>
        <p:spPr>
          <a:xfrm flipH="1" flipV="1">
            <a:off x="6430430" y="4724369"/>
            <a:ext cx="3898" cy="138173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193" idx="2"/>
            <a:endCxn id="201" idx="3"/>
          </p:cNvCxnSpPr>
          <p:nvPr/>
        </p:nvCxnSpPr>
        <p:spPr>
          <a:xfrm flipH="1" flipV="1">
            <a:off x="2545895" y="5586898"/>
            <a:ext cx="1285951" cy="49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201" name="TextBox 200"/>
              <p:cNvSpPr txBox="1"/>
              <p:nvPr/>
            </p:nvSpPr>
            <p:spPr>
              <a:xfrm>
                <a:off x="2258830" y="8611866"/>
                <a:ext cx="1135696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HK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>
          <p:sp>
            <p:nvSpPr>
              <p:cNvPr id="201" name="TextBox 2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123" y="5468655"/>
                <a:ext cx="851772" cy="236486"/>
              </a:xfrm>
              <a:prstGeom prst="rect">
                <a:avLst/>
              </a:prstGeom>
              <a:blipFill rotWithShape="0">
                <a:blip r:embed="rId3"/>
                <a:stretch>
                  <a:fillRect t="-114754" r="-19892" b="-177049"/>
                </a:stretch>
              </a:blipFill>
            </p:spPr>
            <p:txBody>
              <a:bodyPr lIns="63633" tIns="31817" rIns="63633" bIns="31817"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2" name="Straight Connector 201"/>
          <p:cNvCxnSpPr/>
          <p:nvPr/>
        </p:nvCxnSpPr>
        <p:spPr>
          <a:xfrm flipH="1" flipV="1">
            <a:off x="2573185" y="3366401"/>
            <a:ext cx="1132875" cy="729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203" name="TextBox 202"/>
              <p:cNvSpPr txBox="1"/>
              <p:nvPr/>
            </p:nvSpPr>
            <p:spPr>
              <a:xfrm>
                <a:off x="2386414" y="5121970"/>
                <a:ext cx="10089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𝑛𝐻</m:t>
                      </m:r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811" y="3252522"/>
                <a:ext cx="756698" cy="234531"/>
              </a:xfrm>
              <a:prstGeom prst="rect">
                <a:avLst/>
              </a:prstGeom>
              <a:blipFill rotWithShape="0">
                <a:blip r:embed="rId4"/>
                <a:stretch>
                  <a:fillRect b="-13115"/>
                </a:stretch>
              </a:blipFill>
            </p:spPr>
            <p:txBody>
              <a:bodyPr lIns="63633" tIns="31817" rIns="63633" bIns="31817"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rot="2700000">
            <a:off x="2222261" y="2581608"/>
            <a:ext cx="800118" cy="31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 rot="8100000">
            <a:off x="5799965" y="2596609"/>
            <a:ext cx="945000" cy="26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>
            <a:off x="4428281" y="2279413"/>
            <a:ext cx="0" cy="54819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209" name="TextBox 208"/>
              <p:cNvSpPr txBox="1"/>
              <p:nvPr/>
            </p:nvSpPr>
            <p:spPr>
              <a:xfrm>
                <a:off x="5667160" y="10085853"/>
                <a:ext cx="2051844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HK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HK" i="1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altLang="zh-HK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H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altLang="zh-H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9" name="TextBox 2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370" y="6404657"/>
                <a:ext cx="1538883" cy="236486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 lIns="63633" tIns="31817" rIns="63633" bIns="31817"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210" name="TextBox 209"/>
              <p:cNvSpPr txBox="1"/>
              <p:nvPr/>
            </p:nvSpPr>
            <p:spPr>
              <a:xfrm>
                <a:off x="4542113" y="10111949"/>
                <a:ext cx="11340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HK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HK" i="1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altLang="zh-HK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H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altLang="zh-H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0" name="TextBox 2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585" y="6421229"/>
                <a:ext cx="850521" cy="234531"/>
              </a:xfrm>
              <a:prstGeom prst="rect">
                <a:avLst/>
              </a:prstGeom>
              <a:blipFill rotWithShape="0">
                <a:blip r:embed="rId6"/>
                <a:stretch>
                  <a:fillRect b="-13333"/>
                </a:stretch>
              </a:blipFill>
            </p:spPr>
            <p:txBody>
              <a:bodyPr lIns="63633" tIns="31817" rIns="63633" bIns="31817"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211" name="TextBox 210"/>
              <p:cNvSpPr txBox="1"/>
              <p:nvPr/>
            </p:nvSpPr>
            <p:spPr>
              <a:xfrm>
                <a:off x="2501541" y="10115271"/>
                <a:ext cx="2051844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𝑂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1" name="TextBox 2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156" y="6423338"/>
                <a:ext cx="1538883" cy="236486"/>
              </a:xfrm>
              <a:prstGeom prst="rect">
                <a:avLst/>
              </a:prstGeom>
              <a:blipFill rotWithShape="0">
                <a:blip r:embed="rId7"/>
                <a:stretch>
                  <a:fillRect b="-14754"/>
                </a:stretch>
              </a:blipFill>
            </p:spPr>
            <p:txBody>
              <a:bodyPr lIns="63633" tIns="31817" rIns="63633" bIns="31817"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2" name="Straight Arrow Connector 211"/>
          <p:cNvCxnSpPr>
            <a:stCxn id="211" idx="0"/>
          </p:cNvCxnSpPr>
          <p:nvPr/>
        </p:nvCxnSpPr>
        <p:spPr>
          <a:xfrm flipV="1">
            <a:off x="2645598" y="6154747"/>
            <a:ext cx="701705" cy="2685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>
            <a:stCxn id="209" idx="0"/>
          </p:cNvCxnSpPr>
          <p:nvPr/>
        </p:nvCxnSpPr>
        <p:spPr>
          <a:xfrm flipH="1" flipV="1">
            <a:off x="4316389" y="6171352"/>
            <a:ext cx="703423" cy="2333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>
            <a:stCxn id="210" idx="0"/>
          </p:cNvCxnSpPr>
          <p:nvPr/>
        </p:nvCxnSpPr>
        <p:spPr>
          <a:xfrm flipV="1">
            <a:off x="3831845" y="6186846"/>
            <a:ext cx="0" cy="2343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215" name="TextBox 214"/>
              <p:cNvSpPr txBox="1"/>
              <p:nvPr/>
            </p:nvSpPr>
            <p:spPr>
              <a:xfrm>
                <a:off x="1713323" y="7940261"/>
                <a:ext cx="1698157" cy="5270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li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H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altLang="zh-HK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HK" b="1" i="0" smtClean="0">
                                      <a:latin typeface="Cambria Math" panose="02040503050406030204" pitchFamily="18" charset="0"/>
                                    </a:rPr>
                                    <m:t>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𝐲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5" name="TextBox 2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993" y="5042176"/>
                <a:ext cx="1273618" cy="334655"/>
              </a:xfrm>
              <a:prstGeom prst="rect">
                <a:avLst/>
              </a:prstGeom>
              <a:blipFill rotWithShape="0">
                <a:blip r:embed="rId8"/>
                <a:stretch>
                  <a:fillRect t="-3488"/>
                </a:stretch>
              </a:blipFill>
            </p:spPr>
            <p:txBody>
              <a:bodyPr lIns="63633" tIns="31817" rIns="63633" bIns="31817"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1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Theorem 3 – Deniability proof sketch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062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hord 28"/>
          <p:cNvSpPr/>
          <p:nvPr/>
        </p:nvSpPr>
        <p:spPr>
          <a:xfrm rot="5400000">
            <a:off x="1043608" y="2852936"/>
            <a:ext cx="7128792" cy="5688632"/>
          </a:xfrm>
          <a:prstGeom prst="chord">
            <a:avLst>
              <a:gd name="adj1" fmla="val 5401567"/>
              <a:gd name="adj2" fmla="val 16200000"/>
            </a:avLst>
          </a:prstGeom>
          <a:gradFill>
            <a:gsLst>
              <a:gs pos="5000">
                <a:srgbClr val="002060">
                  <a:alpha val="70000"/>
                </a:srgbClr>
              </a:gs>
              <a:gs pos="65000">
                <a:schemeClr val="bg1">
                  <a:alpha val="0"/>
                </a:schemeClr>
              </a:gs>
              <a:gs pos="35000">
                <a:schemeClr val="accent5">
                  <a:lumMod val="40000"/>
                  <a:lumOff val="60000"/>
                  <a:alpha val="40000"/>
                </a:schemeClr>
              </a:gs>
              <a:gs pos="0">
                <a:schemeClr val="accent5">
                  <a:lumMod val="40000"/>
                  <a:lumOff val="60000"/>
                  <a:alpha val="40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187624" y="5688040"/>
            <a:ext cx="698477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763688" y="1196752"/>
            <a:ext cx="0" cy="48965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32" name="TextBox 31"/>
              <p:cNvSpPr txBox="1"/>
              <p:nvPr/>
            </p:nvSpPr>
            <p:spPr>
              <a:xfrm>
                <a:off x="4095277" y="6300028"/>
                <a:ext cx="11247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277" y="6300028"/>
                <a:ext cx="1124795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763688" y="5733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308304" y="573325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51520" y="2924944"/>
            <a:ext cx="1380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ogarithm of</a:t>
            </a:r>
          </a:p>
          <a:p>
            <a:r>
              <a:rPr lang="en-US" dirty="0" smtClean="0"/>
              <a:t># </a:t>
            </a:r>
            <a:r>
              <a:rPr lang="en-US" dirty="0" err="1" smtClean="0"/>
              <a:t>codewords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Theorem 3 –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Den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iability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proof sketch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6836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57200" y="2184526"/>
            <a:ext cx="8229600" cy="3357311"/>
          </a:xfrm>
        </p:spPr>
      </p:pic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5" name="TextBox 4"/>
              <p:cNvSpPr txBox="1"/>
              <p:nvPr/>
            </p:nvSpPr>
            <p:spPr>
              <a:xfrm>
                <a:off x="2515579" y="3717032"/>
                <a:ext cx="4722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579" y="3717032"/>
                <a:ext cx="472245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6" name="TextBox 5"/>
              <p:cNvSpPr txBox="1"/>
              <p:nvPr/>
            </p:nvSpPr>
            <p:spPr>
              <a:xfrm>
                <a:off x="5436096" y="3717032"/>
                <a:ext cx="466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717032"/>
                <a:ext cx="46692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9" name="TextBox 8"/>
              <p:cNvSpPr txBox="1"/>
              <p:nvPr/>
            </p:nvSpPr>
            <p:spPr>
              <a:xfrm>
                <a:off x="3419872" y="2483604"/>
                <a:ext cx="16081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𝑪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b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𝐏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</a:rPr>
                  <a:t>!!!</a:t>
                </a:r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483604"/>
                <a:ext cx="1608133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465" r="-681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Theorem 3 –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Den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iability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proof sketch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2254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ward\AppData\Local\Microsoft\Windows\Temporary Internet Files\Content.IE5\GI85S2D8\MC9001500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1259" y="4392588"/>
            <a:ext cx="1455541" cy="217711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Howard\AppData\Local\Microsoft\Windows\Temporary Internet Files\Content.IE5\OO7FNC5L\MC90024118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43001" y="1522758"/>
            <a:ext cx="1475804" cy="198244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Howard\AppData\Local\Microsoft\Windows\Temporary Internet Files\Content.IE5\E3MEVNKC\MC90044146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5644"/>
            <a:ext cx="1795756" cy="179575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Howard\AppData\Local\Microsoft\Windows\Temporary Internet Files\Content.IE5\5G60T724\MC90018715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1600" y="1724766"/>
            <a:ext cx="1629332" cy="133581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 rot="2028370">
            <a:off x="2827811" y="3436030"/>
            <a:ext cx="4433978" cy="50628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791200" y="5943600"/>
            <a:ext cx="15440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Willie-sky</a:t>
            </a:r>
            <a:endParaRPr lang="en-US" sz="2600" b="1" dirty="0"/>
          </a:p>
        </p:txBody>
      </p:sp>
      <p:sp>
        <p:nvSpPr>
          <p:cNvPr id="15" name="Right Arrow 14"/>
          <p:cNvSpPr/>
          <p:nvPr/>
        </p:nvSpPr>
        <p:spPr>
          <a:xfrm>
            <a:off x="3124200" y="2209800"/>
            <a:ext cx="1962128" cy="49611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581400" y="1905000"/>
            <a:ext cx="1099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Reliability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3669268"/>
            <a:ext cx="1188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Deniability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1676400"/>
            <a:ext cx="1066800" cy="15527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6615" y="4241800"/>
            <a:ext cx="1143000" cy="1143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6289" y="914400"/>
            <a:ext cx="8579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Alice</a:t>
            </a:r>
            <a:endParaRPr lang="en-US" sz="2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821910" y="1143000"/>
            <a:ext cx="7312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Bob</a:t>
            </a:r>
            <a:endParaRPr lang="en-US" sz="2600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139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57200" y="2184526"/>
            <a:ext cx="8229600" cy="3357311"/>
          </a:xfrm>
        </p:spPr>
      </p:pic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5" name="TextBox 4"/>
              <p:cNvSpPr txBox="1"/>
              <p:nvPr/>
            </p:nvSpPr>
            <p:spPr>
              <a:xfrm>
                <a:off x="2515579" y="3717032"/>
                <a:ext cx="4722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579" y="3717032"/>
                <a:ext cx="472245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6" name="TextBox 5"/>
              <p:cNvSpPr txBox="1"/>
              <p:nvPr/>
            </p:nvSpPr>
            <p:spPr>
              <a:xfrm>
                <a:off x="5436096" y="3717032"/>
                <a:ext cx="466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717032"/>
                <a:ext cx="46692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9" name="TextBox 8"/>
              <p:cNvSpPr txBox="1"/>
              <p:nvPr/>
            </p:nvSpPr>
            <p:spPr>
              <a:xfrm>
                <a:off x="3419872" y="2483604"/>
                <a:ext cx="16081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𝑪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b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𝐏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</a:rPr>
                  <a:t>!!!</a:t>
                </a:r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483604"/>
                <a:ext cx="1608133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465" r="-681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𝑉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smtClean="0">
                                <a:latin typeface="Cambria Math"/>
                                <a:ea typeface="Cambria Math"/>
                              </a:rPr>
                              <m:t>𝐏</m:t>
                            </m:r>
                          </m:e>
                          <m:sub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𝐏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/>
                                <a:ea typeface="Cambria Math"/>
                              </a:rPr>
                              <m:t>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𝑪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b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𝑪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b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Theorem 3 –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Den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iability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proof sketch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4245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57200" y="2170433"/>
            <a:ext cx="8229600" cy="3385497"/>
          </a:xfrm>
        </p:spPr>
      </p:pic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6" name="TextBox 5"/>
              <p:cNvSpPr txBox="1"/>
              <p:nvPr/>
            </p:nvSpPr>
            <p:spPr>
              <a:xfrm>
                <a:off x="5436096" y="3717032"/>
                <a:ext cx="466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717032"/>
                <a:ext cx="466923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7" name="TextBox 6"/>
              <p:cNvSpPr txBox="1"/>
              <p:nvPr/>
            </p:nvSpPr>
            <p:spPr>
              <a:xfrm>
                <a:off x="1846482" y="3707740"/>
                <a:ext cx="925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𝑪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482" y="3707740"/>
                <a:ext cx="92531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5536" y="1661899"/>
            <a:ext cx="4320222" cy="1200329"/>
          </a:xfrm>
          <a:prstGeom prst="rect">
            <a:avLst/>
          </a:prstGeom>
          <a:blipFill rotWithShape="1">
            <a:blip r:embed="rId5"/>
            <a:stretch>
              <a:fillRect l="-1975" t="-2538" r="-846" b="-10660"/>
            </a:stretch>
          </a:blipFill>
        </p:spPr>
        <p:txBody>
          <a:bodyPr/>
          <a:lstStyle/>
          <a:p>
            <a:endParaRPr lang="en-US" dirty="0">
              <a:noFill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Theorem 3 –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Den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iability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proof sketch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2227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7" name="Straight Arrow Connector 146"/>
          <p:cNvCxnSpPr/>
          <p:nvPr/>
        </p:nvCxnSpPr>
        <p:spPr>
          <a:xfrm>
            <a:off x="1187624" y="5688040"/>
            <a:ext cx="698477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V="1">
            <a:off x="1763688" y="1196752"/>
            <a:ext cx="0" cy="48965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149" name="TextBox 148"/>
              <p:cNvSpPr txBox="1"/>
              <p:nvPr/>
            </p:nvSpPr>
            <p:spPr>
              <a:xfrm>
                <a:off x="4095277" y="6300028"/>
                <a:ext cx="11247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277" y="6300028"/>
                <a:ext cx="1124795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TextBox 149"/>
          <p:cNvSpPr txBox="1"/>
          <p:nvPr/>
        </p:nvSpPr>
        <p:spPr>
          <a:xfrm>
            <a:off x="1763688" y="5733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51" name="TextBox 150"/>
          <p:cNvSpPr txBox="1"/>
          <p:nvPr/>
        </p:nvSpPr>
        <p:spPr>
          <a:xfrm>
            <a:off x="7308304" y="573325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52" name="Chord 151"/>
          <p:cNvSpPr/>
          <p:nvPr/>
        </p:nvSpPr>
        <p:spPr>
          <a:xfrm rot="5400000">
            <a:off x="1043608" y="2852936"/>
            <a:ext cx="7128792" cy="5688632"/>
          </a:xfrm>
          <a:prstGeom prst="chord">
            <a:avLst>
              <a:gd name="adj1" fmla="val 5401567"/>
              <a:gd name="adj2" fmla="val 1620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153" name="TextBox 152"/>
              <p:cNvSpPr txBox="1"/>
              <p:nvPr/>
            </p:nvSpPr>
            <p:spPr>
              <a:xfrm>
                <a:off x="3728767" y="5733256"/>
                <a:ext cx="1563313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3" name="TextBox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767" y="5733256"/>
                <a:ext cx="1563313" cy="372410"/>
              </a:xfrm>
              <a:prstGeom prst="rect">
                <a:avLst/>
              </a:prstGeom>
              <a:blipFill rotWithShape="1">
                <a:blip r:embed="rId3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154" name="TextBox 153"/>
              <p:cNvSpPr txBox="1"/>
              <p:nvPr/>
            </p:nvSpPr>
            <p:spPr>
              <a:xfrm>
                <a:off x="3134414" y="5733256"/>
                <a:ext cx="64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4" name="Text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414" y="5733256"/>
                <a:ext cx="64549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155" name="TextBox 154"/>
              <p:cNvSpPr txBox="1"/>
              <p:nvPr/>
            </p:nvSpPr>
            <p:spPr>
              <a:xfrm>
                <a:off x="1763688" y="6453336"/>
                <a:ext cx="1563313" cy="649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𝑂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6453336"/>
                <a:ext cx="1563313" cy="6494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6" name="Curved Connector 155"/>
          <p:cNvCxnSpPr/>
          <p:nvPr/>
        </p:nvCxnSpPr>
        <p:spPr>
          <a:xfrm rot="5400000" flipH="1" flipV="1">
            <a:off x="2195736" y="5733256"/>
            <a:ext cx="720080" cy="72008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251520" y="2924944"/>
            <a:ext cx="1380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ogarithm of</a:t>
            </a:r>
          </a:p>
          <a:p>
            <a:r>
              <a:rPr lang="en-US" dirty="0" smtClean="0"/>
              <a:t># </a:t>
            </a:r>
            <a:r>
              <a:rPr lang="en-US" dirty="0" err="1" smtClean="0"/>
              <a:t>codewords</a:t>
            </a:r>
            <a:endParaRPr lang="en-US" dirty="0"/>
          </a:p>
        </p:txBody>
      </p:sp>
      <p:sp>
        <p:nvSpPr>
          <p:cNvPr id="158" name="Chord 157"/>
          <p:cNvSpPr/>
          <p:nvPr/>
        </p:nvSpPr>
        <p:spPr>
          <a:xfrm>
            <a:off x="2123728" y="4509120"/>
            <a:ext cx="4104456" cy="1080120"/>
          </a:xfrm>
          <a:prstGeom prst="chord">
            <a:avLst>
              <a:gd name="adj1" fmla="val 5422415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Chord 158"/>
          <p:cNvSpPr/>
          <p:nvPr/>
        </p:nvSpPr>
        <p:spPr>
          <a:xfrm>
            <a:off x="2267744" y="3068960"/>
            <a:ext cx="4248472" cy="1664568"/>
          </a:xfrm>
          <a:prstGeom prst="chord">
            <a:avLst>
              <a:gd name="adj1" fmla="val 5422415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0" name="Straight Connector 159"/>
          <p:cNvCxnSpPr/>
          <p:nvPr/>
        </p:nvCxnSpPr>
        <p:spPr>
          <a:xfrm flipV="1">
            <a:off x="3923928" y="2276872"/>
            <a:ext cx="0" cy="342038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Chord 160"/>
          <p:cNvSpPr/>
          <p:nvPr/>
        </p:nvSpPr>
        <p:spPr>
          <a:xfrm>
            <a:off x="2051720" y="4293096"/>
            <a:ext cx="4104456" cy="1080120"/>
          </a:xfrm>
          <a:prstGeom prst="chord">
            <a:avLst>
              <a:gd name="adj1" fmla="val 5422415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Chord 161"/>
          <p:cNvSpPr/>
          <p:nvPr/>
        </p:nvSpPr>
        <p:spPr>
          <a:xfrm>
            <a:off x="2051720" y="4005064"/>
            <a:ext cx="4104456" cy="1080120"/>
          </a:xfrm>
          <a:prstGeom prst="chord">
            <a:avLst>
              <a:gd name="adj1" fmla="val 5422415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Chord 162"/>
          <p:cNvSpPr/>
          <p:nvPr/>
        </p:nvSpPr>
        <p:spPr>
          <a:xfrm>
            <a:off x="1979712" y="4149080"/>
            <a:ext cx="4104456" cy="1080120"/>
          </a:xfrm>
          <a:prstGeom prst="chord">
            <a:avLst>
              <a:gd name="adj1" fmla="val 5422415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Chord 163"/>
          <p:cNvSpPr/>
          <p:nvPr/>
        </p:nvSpPr>
        <p:spPr>
          <a:xfrm>
            <a:off x="1907704" y="4437112"/>
            <a:ext cx="4104456" cy="1080120"/>
          </a:xfrm>
          <a:prstGeom prst="chord">
            <a:avLst>
              <a:gd name="adj1" fmla="val 5422415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Chord 164"/>
          <p:cNvSpPr/>
          <p:nvPr/>
        </p:nvSpPr>
        <p:spPr>
          <a:xfrm>
            <a:off x="2060104" y="3717032"/>
            <a:ext cx="4104456" cy="1080120"/>
          </a:xfrm>
          <a:prstGeom prst="chord">
            <a:avLst>
              <a:gd name="adj1" fmla="val 5422415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Chord 165"/>
          <p:cNvSpPr/>
          <p:nvPr/>
        </p:nvSpPr>
        <p:spPr>
          <a:xfrm>
            <a:off x="2195736" y="3429000"/>
            <a:ext cx="4104456" cy="1080120"/>
          </a:xfrm>
          <a:prstGeom prst="chord">
            <a:avLst>
              <a:gd name="adj1" fmla="val 5422415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Chord 166"/>
          <p:cNvSpPr/>
          <p:nvPr/>
        </p:nvSpPr>
        <p:spPr>
          <a:xfrm>
            <a:off x="2411760" y="2996952"/>
            <a:ext cx="4104456" cy="1080120"/>
          </a:xfrm>
          <a:prstGeom prst="chord">
            <a:avLst>
              <a:gd name="adj1" fmla="val 5422415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Chord 167"/>
          <p:cNvSpPr/>
          <p:nvPr/>
        </p:nvSpPr>
        <p:spPr>
          <a:xfrm>
            <a:off x="2123728" y="3789040"/>
            <a:ext cx="4104456" cy="1080120"/>
          </a:xfrm>
          <a:prstGeom prst="chord">
            <a:avLst>
              <a:gd name="adj1" fmla="val 5422415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Chord 168"/>
          <p:cNvSpPr/>
          <p:nvPr/>
        </p:nvSpPr>
        <p:spPr>
          <a:xfrm>
            <a:off x="1979712" y="4149080"/>
            <a:ext cx="4104456" cy="1080120"/>
          </a:xfrm>
          <a:prstGeom prst="chord">
            <a:avLst>
              <a:gd name="adj1" fmla="val 5422415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Chord 169"/>
          <p:cNvSpPr/>
          <p:nvPr/>
        </p:nvSpPr>
        <p:spPr>
          <a:xfrm>
            <a:off x="1979712" y="4581128"/>
            <a:ext cx="4104456" cy="1080120"/>
          </a:xfrm>
          <a:prstGeom prst="chord">
            <a:avLst>
              <a:gd name="adj1" fmla="val 5422415"/>
              <a:gd name="adj2" fmla="val 16114376"/>
            </a:avLst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50000">
                <a:schemeClr val="accent2">
                  <a:lumMod val="60000"/>
                  <a:lumOff val="40000"/>
                  <a:alpha val="20000"/>
                </a:schemeClr>
              </a:gs>
              <a:gs pos="100000">
                <a:schemeClr val="accent2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1" name="Straight Connector 170"/>
          <p:cNvCxnSpPr/>
          <p:nvPr/>
        </p:nvCxnSpPr>
        <p:spPr>
          <a:xfrm flipV="1">
            <a:off x="3419872" y="2420888"/>
            <a:ext cx="0" cy="327636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V="1">
            <a:off x="2915816" y="2924944"/>
            <a:ext cx="2574" cy="277230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3563888" y="4869160"/>
            <a:ext cx="72008" cy="7200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907704" y="4382244"/>
            <a:ext cx="349608" cy="106298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Theorem 3 – Deniability proof sketch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8550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808" y="1600200"/>
            <a:ext cx="5976664" cy="503954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331640" y="2348880"/>
            <a:ext cx="925672" cy="309634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547664" y="2564904"/>
            <a:ext cx="0" cy="252028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51720" y="2564904"/>
            <a:ext cx="0" cy="252028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0"/>
            <a:endCxn id="4" idx="4"/>
          </p:cNvCxnSpPr>
          <p:nvPr/>
        </p:nvCxnSpPr>
        <p:spPr>
          <a:xfrm>
            <a:off x="1794476" y="2348880"/>
            <a:ext cx="0" cy="3096344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015728" y="4725144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15728" y="335699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015728" y="360903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763688" y="376143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763688" y="404108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763688" y="5265216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763688" y="4941168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11672" y="432911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63688" y="448151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763688" y="2924944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11672" y="3077344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11672" y="2816944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5" name="TextBox 4"/>
              <p:cNvSpPr txBox="1"/>
              <p:nvPr/>
            </p:nvSpPr>
            <p:spPr>
              <a:xfrm>
                <a:off x="395536" y="6178078"/>
                <a:ext cx="244827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𝑁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𝑇</m:t>
                    </m:r>
                    <m:r>
                      <a:rPr lang="en-US" i="1" dirty="0">
                        <a:latin typeface="Cambria Math"/>
                      </a:rPr>
                      <m:t>)= </m:t>
                    </m:r>
                  </m:oMath>
                </a14:m>
                <a:r>
                  <a:rPr lang="en-US" dirty="0"/>
                  <a:t> # codewords of “type”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𝑇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6178078"/>
                <a:ext cx="2448272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2239" t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9" name="TextBox 8"/>
              <p:cNvSpPr txBox="1"/>
              <p:nvPr/>
            </p:nvSpPr>
            <p:spPr>
              <a:xfrm>
                <a:off x="1115616" y="5229200"/>
                <a:ext cx="4579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229200"/>
                <a:ext cx="45794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23" name="TextBox 22"/>
              <p:cNvSpPr txBox="1"/>
              <p:nvPr/>
            </p:nvSpPr>
            <p:spPr>
              <a:xfrm>
                <a:off x="1599096" y="5507940"/>
                <a:ext cx="4579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096" y="5507940"/>
                <a:ext cx="45794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24" name="TextBox 23"/>
              <p:cNvSpPr txBox="1"/>
              <p:nvPr/>
            </p:nvSpPr>
            <p:spPr>
              <a:xfrm>
                <a:off x="2031144" y="5229200"/>
                <a:ext cx="4579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144" y="5229200"/>
                <a:ext cx="45794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Theorem 3 –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Den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iability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proof sketch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263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43808" y="1600200"/>
                <a:ext cx="6048672" cy="499715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acc>
                          <m:accPr>
                            <m:chr m:val="⃑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𝐶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⃑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  <m:e>
                            <m:acc>
                              <m:accPr>
                                <m:chr m:val="⃑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⃑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3808" y="1600200"/>
                <a:ext cx="6048672" cy="499715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331640" y="2348880"/>
            <a:ext cx="925672" cy="309634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547664" y="2564904"/>
            <a:ext cx="0" cy="252028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51720" y="2564904"/>
            <a:ext cx="0" cy="252028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0"/>
            <a:endCxn id="4" idx="4"/>
          </p:cNvCxnSpPr>
          <p:nvPr/>
        </p:nvCxnSpPr>
        <p:spPr>
          <a:xfrm>
            <a:off x="1794476" y="2348880"/>
            <a:ext cx="0" cy="3096344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015728" y="4725144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15728" y="335699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015728" y="360903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763688" y="376143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763688" y="404108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763688" y="5265216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763688" y="4941168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11672" y="432911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63688" y="448151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763688" y="2924944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11672" y="3077344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11672" y="2816944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5536" y="6178078"/>
            <a:ext cx="2448272" cy="923330"/>
          </a:xfrm>
          <a:prstGeom prst="rect">
            <a:avLst/>
          </a:prstGeom>
          <a:blipFill rotWithShape="1">
            <a:blip r:embed="rId3"/>
            <a:stretch>
              <a:fillRect l="-2239" t="-3289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Theorem 3 –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Den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iability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proof sketch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941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43808" y="1600200"/>
                <a:ext cx="6048672" cy="499715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acc>
                          <m:accPr>
                            <m:chr m:val="⃑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𝐶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⃑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  <m:e>
                            <m:acc>
                              <m:accPr>
                                <m:chr m:val="⃑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⃑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𝑇</m:t>
                    </m:r>
                    <m:r>
                      <a:rPr lang="en-US" i="1" dirty="0" smtClean="0">
                        <a:latin typeface="Cambria Math"/>
                      </a:rPr>
                      <m:t>)) =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) 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3808" y="1600200"/>
                <a:ext cx="6048672" cy="499715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331640" y="2348880"/>
            <a:ext cx="925672" cy="309634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547664" y="2564904"/>
            <a:ext cx="0" cy="252028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51720" y="2564904"/>
            <a:ext cx="0" cy="252028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0"/>
            <a:endCxn id="4" idx="4"/>
          </p:cNvCxnSpPr>
          <p:nvPr/>
        </p:nvCxnSpPr>
        <p:spPr>
          <a:xfrm>
            <a:off x="1794476" y="2348880"/>
            <a:ext cx="0" cy="3096344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015728" y="4725144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15728" y="335699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015728" y="360903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763688" y="376143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763688" y="404108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763688" y="5265216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763688" y="4941168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11672" y="432911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63688" y="448151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763688" y="2924944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11672" y="3077344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11672" y="2816944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5536" y="6178078"/>
            <a:ext cx="2448272" cy="923330"/>
          </a:xfrm>
          <a:prstGeom prst="rect">
            <a:avLst/>
          </a:prstGeom>
          <a:blipFill rotWithShape="1">
            <a:blip r:embed="rId3"/>
            <a:stretch>
              <a:fillRect l="-2239" t="-3289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Theorem 3 –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Den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iability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proof sketch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9919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479882" y="1600200"/>
            <a:ext cx="6184235" cy="4525963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5394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43808" y="1600200"/>
                <a:ext cx="6048672" cy="499715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acc>
                          <m:accPr>
                            <m:chr m:val="⃑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𝐶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⃑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  <m:e>
                            <m:acc>
                              <m:accPr>
                                <m:chr m:val="⃑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⃑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𝑇</m:t>
                    </m:r>
                    <m:r>
                      <a:rPr lang="en-US" i="1" dirty="0" smtClean="0">
                        <a:latin typeface="Cambria Math"/>
                      </a:rPr>
                      <m:t>)) =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) 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3808" y="1600200"/>
                <a:ext cx="6048672" cy="499715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331640" y="2348880"/>
            <a:ext cx="925672" cy="309634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547664" y="2564904"/>
            <a:ext cx="0" cy="252028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51720" y="2564904"/>
            <a:ext cx="0" cy="252028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0"/>
            <a:endCxn id="4" idx="4"/>
          </p:cNvCxnSpPr>
          <p:nvPr/>
        </p:nvCxnSpPr>
        <p:spPr>
          <a:xfrm>
            <a:off x="1794476" y="2348880"/>
            <a:ext cx="0" cy="3096344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015728" y="4725144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15728" y="335699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015728" y="360903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763688" y="376143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763688" y="404108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763688" y="5265216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763688" y="4941168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11672" y="432911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63688" y="448151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763688" y="2924944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11672" y="3077344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11672" y="2816944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5536" y="6178078"/>
            <a:ext cx="2448272" cy="923330"/>
          </a:xfrm>
          <a:prstGeom prst="rect">
            <a:avLst/>
          </a:prstGeom>
          <a:blipFill rotWithShape="1">
            <a:blip r:embed="rId3"/>
            <a:stretch>
              <a:fillRect l="-2239" t="-3289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Theorem 3 –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Den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iability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proof sketch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9919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43808" y="1600200"/>
                <a:ext cx="6048672" cy="506916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acc>
                          <m:accPr>
                            <m:chr m:val="⃑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𝐶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⃑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  <m:e>
                            <m:acc>
                              <m:accPr>
                                <m:chr m:val="⃑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⃑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𝑇</m:t>
                    </m:r>
                    <m:r>
                      <a:rPr lang="en-US" i="1" dirty="0" smtClean="0">
                        <a:latin typeface="Cambria Math"/>
                      </a:rPr>
                      <m:t>)) =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) 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i="1" dirty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1±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</m:d>
                    <m:sSub>
                      <m:sSub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𝐶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𝑁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</m:d>
                    <m:r>
                      <a:rPr lang="en-US" b="0" i="1" dirty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w.p.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3808" y="1600200"/>
                <a:ext cx="6048672" cy="506916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331640" y="2348880"/>
            <a:ext cx="925672" cy="309634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547664" y="2564904"/>
            <a:ext cx="0" cy="252028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51720" y="2564904"/>
            <a:ext cx="0" cy="252028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0"/>
            <a:endCxn id="4" idx="4"/>
          </p:cNvCxnSpPr>
          <p:nvPr/>
        </p:nvCxnSpPr>
        <p:spPr>
          <a:xfrm>
            <a:off x="1794476" y="2348880"/>
            <a:ext cx="0" cy="3096344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015728" y="4725144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15728" y="335699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015728" y="360903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763688" y="376143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763688" y="404108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763688" y="5265216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763688" y="4941168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11672" y="432911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63688" y="448151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763688" y="2924944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11672" y="3077344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11672" y="2816944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5536" y="6178078"/>
            <a:ext cx="2448272" cy="923330"/>
          </a:xfrm>
          <a:prstGeom prst="rect">
            <a:avLst/>
          </a:prstGeom>
          <a:blipFill rotWithShape="1">
            <a:blip r:embed="rId3"/>
            <a:stretch>
              <a:fillRect l="-2239" t="-3289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Theorem 3 –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Den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iability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proof sketch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0305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43808" y="1600200"/>
                <a:ext cx="6120680" cy="499715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≈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acc>
                              <m:accPr>
                                <m:chr m:val="⃑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∩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</m:nary>
                      </m:e>
                    </m:nary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⃑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  <m:e>
                            <m:acc>
                              <m:accPr>
                                <m:chr m:val="⃑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⃑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nary>
                  </m:oMath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𝑁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𝑇</m:t>
                    </m:r>
                    <m:r>
                      <a:rPr lang="en-US" i="1" dirty="0">
                        <a:latin typeface="Cambria Math"/>
                      </a:rPr>
                      <m:t>)) =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)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i="1" dirty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1±</m:t>
                        </m:r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</m:d>
                    <m:sSub>
                      <m:sSub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𝐶</m:t>
                        </m:r>
                      </m:sub>
                    </m:sSub>
                    <m:r>
                      <a:rPr lang="en-US" i="1" dirty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</m:d>
                    <m:r>
                      <a:rPr lang="en-US" i="1" dirty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w.p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3808" y="1600200"/>
                <a:ext cx="6120680" cy="499715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331640" y="2348880"/>
            <a:ext cx="925672" cy="309634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547664" y="2564904"/>
            <a:ext cx="0" cy="252028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51720" y="2564904"/>
            <a:ext cx="0" cy="252028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0"/>
            <a:endCxn id="4" idx="4"/>
          </p:cNvCxnSpPr>
          <p:nvPr/>
        </p:nvCxnSpPr>
        <p:spPr>
          <a:xfrm>
            <a:off x="1794476" y="2348880"/>
            <a:ext cx="0" cy="3096344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015728" y="4725144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15728" y="335699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015728" y="360903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763688" y="376143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763688" y="404108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763688" y="5265216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763688" y="4941168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11672" y="432911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63688" y="448151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763688" y="2924944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11672" y="3077344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11672" y="2816944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5536" y="6178078"/>
            <a:ext cx="2448272" cy="923330"/>
          </a:xfrm>
          <a:prstGeom prst="rect">
            <a:avLst/>
          </a:prstGeom>
          <a:blipFill rotWithShape="1">
            <a:blip r:embed="rId3"/>
            <a:stretch>
              <a:fillRect l="-2239" t="-3289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Theorem 3 –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Den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iability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proof sketch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6956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6" name="Rectangle 5"/>
              <p:cNvSpPr/>
              <p:nvPr/>
            </p:nvSpPr>
            <p:spPr>
              <a:xfrm>
                <a:off x="1331640" y="1700808"/>
                <a:ext cx="2376264" cy="125549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𝐼𝑓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=0, 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𝐗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𝐼𝑓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=1,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𝐗</m:t>
                          </m:r>
                        </m:e>
                      </m:acc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𝐸𝑛𝑐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𝐌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700808"/>
                <a:ext cx="2376264" cy="125549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55576" y="1691516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1732" y="234888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</a:t>
            </a:r>
            <a:endParaRPr lang="en-US" b="1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12" name="TextBox 11"/>
              <p:cNvSpPr txBox="1"/>
              <p:nvPr/>
            </p:nvSpPr>
            <p:spPr>
              <a:xfrm>
                <a:off x="1331640" y="2996952"/>
                <a:ext cx="25743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𝑚𝑒𝑠𝑠𝑎𝑔𝑒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1" i="0" smtClean="0">
                          <a:latin typeface="Cambria Math"/>
                        </a:rPr>
                        <m:t>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∈{1, …,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i="1" dirty="0" smtClean="0"/>
                  <a:t>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𝑟𝑎𝑛𝑠</m:t>
                    </m:r>
                    <m:r>
                      <a:rPr lang="en-US" b="0" i="1" smtClean="0">
                        <a:latin typeface="Cambria Math"/>
                      </a:rPr>
                      <m:t>. </m:t>
                    </m:r>
                    <m:r>
                      <a:rPr lang="en-US" b="0" i="1" smtClean="0">
                        <a:latin typeface="Cambria Math"/>
                      </a:rPr>
                      <m:t>𝑠𝑡𝑎𝑡𝑢𝑠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1" i="0" smtClean="0">
                        <a:latin typeface="Cambria Math"/>
                      </a:rPr>
                      <m:t>𝐓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{0, 1}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996952"/>
                <a:ext cx="2574359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89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stCxn id="6" idx="3"/>
          </p:cNvCxnSpPr>
          <p:nvPr/>
        </p:nvCxnSpPr>
        <p:spPr>
          <a:xfrm>
            <a:off x="3707904" y="2328555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11560" y="198884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11560" y="263691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25" name="TextBox 24"/>
              <p:cNvSpPr txBox="1"/>
              <p:nvPr/>
            </p:nvSpPr>
            <p:spPr>
              <a:xfrm>
                <a:off x="3707904" y="1945949"/>
                <a:ext cx="380232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𝐗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945949"/>
                <a:ext cx="380232" cy="4029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691680" y="1340768"/>
            <a:ext cx="161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Alice’s Encoder</a:t>
            </a:r>
            <a:endParaRPr lang="en-US" b="1" u="sng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41" name="TextBox 40"/>
              <p:cNvSpPr txBox="1"/>
              <p:nvPr/>
            </p:nvSpPr>
            <p:spPr>
              <a:xfrm>
                <a:off x="1805195" y="3645024"/>
                <a:ext cx="1326645" cy="406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195" y="3645024"/>
                <a:ext cx="1326645" cy="4060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42" name="TextBox 41"/>
              <p:cNvSpPr txBox="1"/>
              <p:nvPr/>
            </p:nvSpPr>
            <p:spPr>
              <a:xfrm>
                <a:off x="358333" y="4005064"/>
                <a:ext cx="3349571" cy="947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𝑇h𝑟𝑜𝑢𝑔h𝑝𝑢𝑡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</m:func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𝑅𝑒𝑙𝑎𝑡𝑖𝑣𝑒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𝑡h𝑟𝑜𝑢𝑔h𝑝𝑢𝑡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</m:fun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0" dirty="0" smtClean="0">
                  <a:ea typeface="Cambria Math"/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33" y="4005064"/>
                <a:ext cx="3349571" cy="94718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4820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43808" y="1600200"/>
                <a:ext cx="6120680" cy="506916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≈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acc>
                              <m:accPr>
                                <m:chr m:val="⃑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∩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</m:nary>
                      </m:e>
                    </m:nary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⃑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  <m:e>
                            <m:acc>
                              <m:accPr>
                                <m:chr m:val="⃑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⃑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nary>
                  </m:oMath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𝑁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𝑇</m:t>
                    </m:r>
                    <m:r>
                      <a:rPr lang="en-US" i="1" dirty="0">
                        <a:latin typeface="Cambria Math"/>
                      </a:rPr>
                      <m:t>)) =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)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i="1" dirty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1±</m:t>
                        </m:r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</m:d>
                    <m:sSub>
                      <m:sSub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𝐶</m:t>
                        </m:r>
                      </m:sub>
                    </m:sSub>
                    <m:r>
                      <a:rPr lang="en-US" i="1" dirty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</m:d>
                    <m:r>
                      <a:rPr lang="en-US" i="1" dirty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w.p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acc>
                      <m:accPr>
                        <m:chr m:val="⃑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⃑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/>
                  <a:t>w.p.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3808" y="1600200"/>
                <a:ext cx="6120680" cy="506916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331640" y="2348880"/>
            <a:ext cx="925672" cy="309634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547664" y="2564904"/>
            <a:ext cx="0" cy="252028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51720" y="2564904"/>
            <a:ext cx="0" cy="252028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0"/>
            <a:endCxn id="4" idx="4"/>
          </p:cNvCxnSpPr>
          <p:nvPr/>
        </p:nvCxnSpPr>
        <p:spPr>
          <a:xfrm>
            <a:off x="1794476" y="2348880"/>
            <a:ext cx="0" cy="3096344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015728" y="4725144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15728" y="335699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015728" y="360903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763688" y="376143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763688" y="404108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763688" y="5265216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763688" y="4941168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11672" y="432911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63688" y="448151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763688" y="2924944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11672" y="3077344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11672" y="2816944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5536" y="6178078"/>
            <a:ext cx="2448272" cy="923330"/>
          </a:xfrm>
          <a:prstGeom prst="rect">
            <a:avLst/>
          </a:prstGeom>
          <a:blipFill rotWithShape="1">
            <a:blip r:embed="rId3"/>
            <a:stretch>
              <a:fillRect l="-2239" t="-3289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Theorem 3 –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Den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iability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proof sketch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4132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43808" y="1600200"/>
                <a:ext cx="6120680" cy="499715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≈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acc>
                              <m:accPr>
                                <m:chr m:val="⃑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∩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</m:nary>
                      </m:e>
                    </m:nary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⃑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  <m:e>
                            <m:acc>
                              <m:accPr>
                                <m:chr m:val="⃑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⃑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nary>
                  </m:oMath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𝑁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𝑇</m:t>
                    </m:r>
                    <m:r>
                      <a:rPr lang="en-US" i="1" dirty="0">
                        <a:latin typeface="Cambria Math"/>
                      </a:rPr>
                      <m:t>)) =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)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i="1" dirty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1±</m:t>
                        </m:r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</m:d>
                    <m:sSub>
                      <m:sSub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𝐶</m:t>
                        </m:r>
                      </m:sub>
                    </m:sSub>
                    <m:r>
                      <a:rPr lang="en-US" i="1" dirty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</m:d>
                    <m:r>
                      <a:rPr lang="en-US" i="1" dirty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w.p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acc>
                      <m:accPr>
                        <m:chr m:val="⃑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⃑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/>
                  <a:t>w.p.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b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𝜖</m:t>
                    </m:r>
                  </m:oMath>
                </a14:m>
                <a:r>
                  <a:rPr lang="en-US" i="1" dirty="0"/>
                  <a:t>, </a:t>
                </a:r>
                <a:r>
                  <a:rPr lang="en-US" i="1" dirty="0" err="1" smtClean="0"/>
                  <a:t>w.h.p</a:t>
                </a:r>
                <a:r>
                  <a:rPr lang="en-US" i="1" dirty="0" smtClean="0"/>
                  <a:t>.</a:t>
                </a:r>
                <a:endParaRPr lang="en-US" i="1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3808" y="1600200"/>
                <a:ext cx="6120680" cy="499715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331640" y="2348880"/>
            <a:ext cx="925672" cy="309634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547664" y="2564904"/>
            <a:ext cx="0" cy="252028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51720" y="2564904"/>
            <a:ext cx="0" cy="252028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0"/>
            <a:endCxn id="4" idx="4"/>
          </p:cNvCxnSpPr>
          <p:nvPr/>
        </p:nvCxnSpPr>
        <p:spPr>
          <a:xfrm>
            <a:off x="1794476" y="2348880"/>
            <a:ext cx="0" cy="3096344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015728" y="4725144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15728" y="335699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015728" y="360903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763688" y="376143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763688" y="404108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763688" y="5265216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763688" y="4941168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11672" y="432911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63688" y="448151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763688" y="2924944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11672" y="3077344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11672" y="2816944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5536" y="6178078"/>
            <a:ext cx="2448272" cy="923330"/>
          </a:xfrm>
          <a:prstGeom prst="rect">
            <a:avLst/>
          </a:prstGeom>
          <a:blipFill rotWithShape="1">
            <a:blip r:embed="rId3"/>
            <a:stretch>
              <a:fillRect l="-2239" t="-3289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Theorem 3 –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Den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iability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proof sketch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8818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565400"/>
            <a:ext cx="3632200" cy="20066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2215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rot="16200000">
            <a:off x="2087063" y="2344403"/>
            <a:ext cx="3806793" cy="3960440"/>
          </a:xfrm>
          <a:prstGeom prst="rtTriangle">
            <a:avLst/>
          </a:prstGeom>
          <a:pattFill prst="solidDmnd">
            <a:fgClr>
              <a:schemeClr val="accent5">
                <a:lumMod val="60000"/>
                <a:lumOff val="40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rot="5400000">
            <a:off x="2056535" y="2376000"/>
            <a:ext cx="3806793" cy="3960440"/>
          </a:xfrm>
          <a:prstGeom prst="rtTriangle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189191" y="4293483"/>
            <a:ext cx="3761073" cy="108000"/>
          </a:xfrm>
          <a:prstGeom prst="rect">
            <a:avLst/>
          </a:prstGeom>
          <a:pattFill prst="solidDmnd">
            <a:fgClr>
              <a:schemeClr val="accent5">
                <a:lumMod val="60000"/>
                <a:lumOff val="40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010240" y="6228020"/>
            <a:ext cx="54726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019871" y="1475492"/>
            <a:ext cx="0" cy="4752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010240" y="2421226"/>
            <a:ext cx="3960440" cy="38067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10240" y="2421225"/>
            <a:ext cx="3960440" cy="108000"/>
          </a:xfrm>
          <a:prstGeom prst="rect">
            <a:avLst/>
          </a:prstGeom>
          <a:pattFill prst="solidDmnd">
            <a:fgClr>
              <a:schemeClr val="accent5">
                <a:lumMod val="60000"/>
                <a:lumOff val="40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11" name="TextBox 10"/>
              <p:cNvSpPr txBox="1"/>
              <p:nvPr/>
            </p:nvSpPr>
            <p:spPr>
              <a:xfrm>
                <a:off x="7092280" y="6237312"/>
                <a:ext cx="473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6237312"/>
                <a:ext cx="473528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12" name="TextBox 11"/>
              <p:cNvSpPr txBox="1"/>
              <p:nvPr/>
            </p:nvSpPr>
            <p:spPr>
              <a:xfrm>
                <a:off x="1543247" y="1403484"/>
                <a:ext cx="508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247" y="1403484"/>
                <a:ext cx="508473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578192" y="62280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50239" y="630002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57751" y="218628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1/2</a:t>
            </a:r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2102194" y="2507673"/>
            <a:ext cx="3837958" cy="1289310"/>
          </a:xfrm>
          <a:custGeom>
            <a:avLst/>
            <a:gdLst>
              <a:gd name="connsiteX0" fmla="*/ 0 w 3837709"/>
              <a:gd name="connsiteY0" fmla="*/ 13854 h 1288472"/>
              <a:gd name="connsiteX1" fmla="*/ 0 w 3837709"/>
              <a:gd name="connsiteY1" fmla="*/ 1288472 h 1288472"/>
              <a:gd name="connsiteX2" fmla="*/ 207818 w 3837709"/>
              <a:gd name="connsiteY2" fmla="*/ 207818 h 1288472"/>
              <a:gd name="connsiteX3" fmla="*/ 3837709 w 3837709"/>
              <a:gd name="connsiteY3" fmla="*/ 0 h 1288472"/>
              <a:gd name="connsiteX4" fmla="*/ 0 w 3837709"/>
              <a:gd name="connsiteY4" fmla="*/ 13854 h 1288472"/>
              <a:gd name="connsiteX0" fmla="*/ 131907 w 3969911"/>
              <a:gd name="connsiteY0" fmla="*/ 13854 h 1289322"/>
              <a:gd name="connsiteX1" fmla="*/ 131907 w 3969911"/>
              <a:gd name="connsiteY1" fmla="*/ 1288472 h 1289322"/>
              <a:gd name="connsiteX2" fmla="*/ 339725 w 3969911"/>
              <a:gd name="connsiteY2" fmla="*/ 207818 h 1289322"/>
              <a:gd name="connsiteX3" fmla="*/ 3969616 w 3969911"/>
              <a:gd name="connsiteY3" fmla="*/ 0 h 1289322"/>
              <a:gd name="connsiteX4" fmla="*/ 131907 w 3969911"/>
              <a:gd name="connsiteY4" fmla="*/ 13854 h 1289322"/>
              <a:gd name="connsiteX0" fmla="*/ 0 w 3837958"/>
              <a:gd name="connsiteY0" fmla="*/ 13854 h 1289310"/>
              <a:gd name="connsiteX1" fmla="*/ 0 w 3837958"/>
              <a:gd name="connsiteY1" fmla="*/ 1288472 h 1289310"/>
              <a:gd name="connsiteX2" fmla="*/ 207818 w 3837958"/>
              <a:gd name="connsiteY2" fmla="*/ 207818 h 1289310"/>
              <a:gd name="connsiteX3" fmla="*/ 3837709 w 3837958"/>
              <a:gd name="connsiteY3" fmla="*/ 0 h 1289310"/>
              <a:gd name="connsiteX4" fmla="*/ 0 w 3837958"/>
              <a:gd name="connsiteY4" fmla="*/ 13854 h 128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7958" h="1289310">
                <a:moveTo>
                  <a:pt x="0" y="13854"/>
                </a:moveTo>
                <a:lnTo>
                  <a:pt x="0" y="1288472"/>
                </a:lnTo>
                <a:cubicBezTo>
                  <a:pt x="34636" y="1320799"/>
                  <a:pt x="122382" y="408709"/>
                  <a:pt x="207818" y="207818"/>
                </a:cubicBezTo>
                <a:cubicBezTo>
                  <a:pt x="293254" y="6927"/>
                  <a:pt x="3872345" y="32327"/>
                  <a:pt x="3837709" y="0"/>
                </a:cubicBezTo>
                <a:lnTo>
                  <a:pt x="0" y="13854"/>
                </a:lnTo>
                <a:close/>
              </a:path>
            </a:pathLst>
          </a:custGeom>
          <a:pattFill prst="solidDmnd">
            <a:fgClr>
              <a:schemeClr val="accent5">
                <a:lumMod val="60000"/>
                <a:lumOff val="40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6998" y="1371600"/>
            <a:ext cx="9347198" cy="525779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22159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6" name="Rectangle 5"/>
              <p:cNvSpPr/>
              <p:nvPr/>
            </p:nvSpPr>
            <p:spPr>
              <a:xfrm>
                <a:off x="1331640" y="1700808"/>
                <a:ext cx="2376264" cy="125549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𝐼𝑓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=0, 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𝐗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𝐼𝑓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=1,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𝐗</m:t>
                          </m:r>
                        </m:e>
                      </m:acc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𝐸𝑛𝑐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𝐌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700808"/>
                <a:ext cx="2376264" cy="125549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55576" y="1691516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1732" y="234888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</a:t>
            </a:r>
            <a:endParaRPr lang="en-US" b="1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12" name="TextBox 11"/>
              <p:cNvSpPr txBox="1"/>
              <p:nvPr/>
            </p:nvSpPr>
            <p:spPr>
              <a:xfrm>
                <a:off x="1331640" y="2996952"/>
                <a:ext cx="244573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Message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𝐌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∈{1, …,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Trans. Status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𝐓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{0, 1}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996952"/>
                <a:ext cx="2445734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99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stCxn id="6" idx="3"/>
          </p:cNvCxnSpPr>
          <p:nvPr/>
        </p:nvCxnSpPr>
        <p:spPr>
          <a:xfrm>
            <a:off x="3707904" y="2328555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427984" y="2092206"/>
            <a:ext cx="936104" cy="4726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BSC(</a:t>
            </a:r>
            <a:r>
              <a:rPr lang="en-US" dirty="0" err="1" smtClean="0">
                <a:solidFill>
                  <a:schemeClr val="tx1"/>
                </a:solidFill>
              </a:rPr>
              <a:t>p</a:t>
            </a:r>
            <a:r>
              <a:rPr lang="en-US" baseline="-25000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364088" y="2328555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19" name="Rectangle 18"/>
              <p:cNvSpPr/>
              <p:nvPr/>
            </p:nvSpPr>
            <p:spPr>
              <a:xfrm>
                <a:off x="6084168" y="2092206"/>
                <a:ext cx="1584176" cy="47269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𝐌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𝐷𝑒𝑐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𝐘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092206"/>
                <a:ext cx="1584176" cy="4726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>
            <a:off x="611560" y="198884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11560" y="263691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668344" y="234888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24" name="TextBox 23"/>
              <p:cNvSpPr txBox="1"/>
              <p:nvPr/>
            </p:nvSpPr>
            <p:spPr>
              <a:xfrm>
                <a:off x="5364088" y="1945949"/>
                <a:ext cx="478336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𝐘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945949"/>
                <a:ext cx="478336" cy="4029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25" name="TextBox 24"/>
              <p:cNvSpPr txBox="1"/>
              <p:nvPr/>
            </p:nvSpPr>
            <p:spPr>
              <a:xfrm>
                <a:off x="3707904" y="1945949"/>
                <a:ext cx="380232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𝐗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945949"/>
                <a:ext cx="380232" cy="4029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691680" y="1340768"/>
            <a:ext cx="161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Alice’s Encoder</a:t>
            </a:r>
            <a:endParaRPr lang="en-US" b="1" u="sng" dirty="0"/>
          </a:p>
        </p:txBody>
      </p:sp>
      <p:sp>
        <p:nvSpPr>
          <p:cNvPr id="27" name="TextBox 26"/>
          <p:cNvSpPr txBox="1"/>
          <p:nvPr/>
        </p:nvSpPr>
        <p:spPr>
          <a:xfrm>
            <a:off x="6084168" y="1700808"/>
            <a:ext cx="155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Bob’s Decoder</a:t>
            </a:r>
            <a:endParaRPr lang="en-US" b="1" u="sng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34" name="TextBox 33"/>
              <p:cNvSpPr txBox="1"/>
              <p:nvPr/>
            </p:nvSpPr>
            <p:spPr>
              <a:xfrm>
                <a:off x="6772991" y="2636912"/>
                <a:ext cx="2191497" cy="681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𝑟𝑒𝑙𝑖𝑎𝑏𝑙𝑒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0" smtClean="0">
                                      <a:latin typeface="Cambria Math"/>
                                      <a:ea typeface="Cambria Math"/>
                                    </a:rPr>
                                    <m:t>𝐌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0" smtClean="0">
                                  <a:latin typeface="Cambria Math"/>
                                </a:rPr>
                                <m:t>𝐌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&gt;1−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991" y="2636912"/>
                <a:ext cx="2191497" cy="68198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28" name="TextBox 27"/>
              <p:cNvSpPr txBox="1"/>
              <p:nvPr/>
            </p:nvSpPr>
            <p:spPr>
              <a:xfrm>
                <a:off x="1805195" y="3645024"/>
                <a:ext cx="1326645" cy="406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195" y="3645024"/>
                <a:ext cx="1326645" cy="40607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23" name="TextBox 22"/>
              <p:cNvSpPr txBox="1"/>
              <p:nvPr/>
            </p:nvSpPr>
            <p:spPr>
              <a:xfrm>
                <a:off x="7812360" y="2044118"/>
                <a:ext cx="436338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𝐌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2044118"/>
                <a:ext cx="436338" cy="376770"/>
              </a:xfrm>
              <a:prstGeom prst="rect">
                <a:avLst/>
              </a:prstGeom>
              <a:blipFill rotWithShape="1">
                <a:blip r:embed="rId9"/>
                <a:stretch>
                  <a:fillRect t="-1613" r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23528" y="1124744"/>
            <a:ext cx="3764608" cy="316835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0739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6" name="Rectangle 5"/>
              <p:cNvSpPr/>
              <p:nvPr/>
            </p:nvSpPr>
            <p:spPr>
              <a:xfrm>
                <a:off x="1331640" y="1700808"/>
                <a:ext cx="2376264" cy="125549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𝐼𝑓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=0, 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𝐗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𝐼𝑓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=1,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𝐗</m:t>
                          </m:r>
                        </m:e>
                      </m:acc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𝐸𝑛𝑐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𝐌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700808"/>
                <a:ext cx="2376264" cy="125549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55576" y="1691516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1732" y="234888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</a:t>
            </a:r>
            <a:endParaRPr lang="en-US" b="1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12" name="TextBox 11"/>
              <p:cNvSpPr txBox="1"/>
              <p:nvPr/>
            </p:nvSpPr>
            <p:spPr>
              <a:xfrm>
                <a:off x="1331640" y="2996952"/>
                <a:ext cx="244573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Message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𝐌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∈{1, …,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Trans. Status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𝐓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{0, 1}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996952"/>
                <a:ext cx="2445734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99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stCxn id="6" idx="3"/>
          </p:cNvCxnSpPr>
          <p:nvPr/>
        </p:nvCxnSpPr>
        <p:spPr>
          <a:xfrm>
            <a:off x="3707904" y="2328555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427984" y="2092206"/>
            <a:ext cx="936104" cy="4726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BSC(</a:t>
            </a:r>
            <a:r>
              <a:rPr lang="en-US" dirty="0" err="1" smtClean="0">
                <a:solidFill>
                  <a:schemeClr val="tx1"/>
                </a:solidFill>
              </a:rPr>
              <a:t>p</a:t>
            </a:r>
            <a:r>
              <a:rPr lang="en-US" baseline="-25000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364088" y="2328555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19" name="Rectangle 18"/>
              <p:cNvSpPr/>
              <p:nvPr/>
            </p:nvSpPr>
            <p:spPr>
              <a:xfrm>
                <a:off x="6084168" y="2092206"/>
                <a:ext cx="1584176" cy="47269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𝐌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𝐷𝑒𝑐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𝐘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092206"/>
                <a:ext cx="1584176" cy="4726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>
            <a:off x="611560" y="198884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11560" y="263691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668344" y="234888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24" name="TextBox 23"/>
              <p:cNvSpPr txBox="1"/>
              <p:nvPr/>
            </p:nvSpPr>
            <p:spPr>
              <a:xfrm>
                <a:off x="5364088" y="1945949"/>
                <a:ext cx="478336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𝐘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945949"/>
                <a:ext cx="478336" cy="4029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25" name="TextBox 24"/>
              <p:cNvSpPr txBox="1"/>
              <p:nvPr/>
            </p:nvSpPr>
            <p:spPr>
              <a:xfrm>
                <a:off x="3707904" y="1945949"/>
                <a:ext cx="380232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𝐗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945949"/>
                <a:ext cx="380232" cy="4029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691680" y="1340768"/>
            <a:ext cx="161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Alice’s Encoder</a:t>
            </a:r>
            <a:endParaRPr lang="en-US" b="1" u="sng" dirty="0"/>
          </a:p>
        </p:txBody>
      </p:sp>
      <p:sp>
        <p:nvSpPr>
          <p:cNvPr id="27" name="TextBox 26"/>
          <p:cNvSpPr txBox="1"/>
          <p:nvPr/>
        </p:nvSpPr>
        <p:spPr>
          <a:xfrm>
            <a:off x="6084168" y="1700808"/>
            <a:ext cx="155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Bob’s Decoder</a:t>
            </a:r>
            <a:endParaRPr lang="en-US" b="1" u="sng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067944" y="2328555"/>
            <a:ext cx="0" cy="15324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599892" y="3856678"/>
            <a:ext cx="936104" cy="4726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BSC(p</a:t>
            </a:r>
            <a:r>
              <a:rPr lang="en-US" baseline="-25000" dirty="0" smtClean="0">
                <a:solidFill>
                  <a:schemeClr val="tx1"/>
                </a:solidFill>
              </a:rPr>
              <a:t>w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34" name="TextBox 33"/>
              <p:cNvSpPr txBox="1"/>
              <p:nvPr/>
            </p:nvSpPr>
            <p:spPr>
              <a:xfrm>
                <a:off x="6772991" y="2636912"/>
                <a:ext cx="2191497" cy="681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𝑟𝑒𝑙𝑖𝑎𝑏𝑙𝑒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0" smtClean="0">
                                      <a:latin typeface="Cambria Math"/>
                                      <a:ea typeface="Cambria Math"/>
                                    </a:rPr>
                                    <m:t>𝐌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0" smtClean="0">
                                  <a:latin typeface="Cambria Math"/>
                                </a:rPr>
                                <m:t>𝐌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&gt;1−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991" y="2636912"/>
                <a:ext cx="2191497" cy="68198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>
            <a:stCxn id="33" idx="2"/>
          </p:cNvCxnSpPr>
          <p:nvPr/>
        </p:nvCxnSpPr>
        <p:spPr>
          <a:xfrm>
            <a:off x="4067944" y="4329376"/>
            <a:ext cx="0" cy="539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37" name="Rectangle 36"/>
              <p:cNvSpPr/>
              <p:nvPr/>
            </p:nvSpPr>
            <p:spPr>
              <a:xfrm>
                <a:off x="3275856" y="4869160"/>
                <a:ext cx="1584176" cy="47269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𝐓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𝐷𝑒𝑐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𝐘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4869160"/>
                <a:ext cx="1584176" cy="472698"/>
              </a:xfrm>
              <a:prstGeom prst="rect">
                <a:avLst/>
              </a:prstGeom>
              <a:blipFill rotWithShape="1">
                <a:blip r:embed="rId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>
            <a:off x="4067944" y="5337488"/>
            <a:ext cx="0" cy="539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40" name="TextBox 39"/>
              <p:cNvSpPr txBox="1"/>
              <p:nvPr/>
            </p:nvSpPr>
            <p:spPr>
              <a:xfrm>
                <a:off x="4021656" y="4322213"/>
                <a:ext cx="515013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𝐘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656" y="4322213"/>
                <a:ext cx="515013" cy="4029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28" name="TextBox 27"/>
              <p:cNvSpPr txBox="1"/>
              <p:nvPr/>
            </p:nvSpPr>
            <p:spPr>
              <a:xfrm>
                <a:off x="1805195" y="3645024"/>
                <a:ext cx="1326645" cy="406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195" y="3645024"/>
                <a:ext cx="1326645" cy="40607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4932040" y="4931876"/>
            <a:ext cx="2462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Willie’s (Best) Estimator</a:t>
            </a:r>
            <a:endParaRPr lang="en-US" b="1" u="sng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3" name="TextBox 2"/>
              <p:cNvSpPr txBox="1"/>
              <p:nvPr/>
            </p:nvSpPr>
            <p:spPr>
              <a:xfrm>
                <a:off x="3995936" y="5445224"/>
                <a:ext cx="388248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>
                              <a:latin typeface="Cambria Math"/>
                            </a:rPr>
                            <m:t>𝐓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445224"/>
                <a:ext cx="388248" cy="376770"/>
              </a:xfrm>
              <a:prstGeom prst="rect">
                <a:avLst/>
              </a:prstGeom>
              <a:blipFill rotWithShape="1">
                <a:blip r:embed="rId11"/>
                <a:stretch>
                  <a:fillRect t="-1613" r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4" name="TextBox 3"/>
              <p:cNvSpPr txBox="1"/>
              <p:nvPr/>
            </p:nvSpPr>
            <p:spPr>
              <a:xfrm>
                <a:off x="7812360" y="2044118"/>
                <a:ext cx="436338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𝐌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2044118"/>
                <a:ext cx="436338" cy="376770"/>
              </a:xfrm>
              <a:prstGeom prst="rect">
                <a:avLst/>
              </a:prstGeom>
              <a:blipFill rotWithShape="1">
                <a:blip r:embed="rId8"/>
                <a:stretch>
                  <a:fillRect t="-1613" r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231328" y="1340768"/>
            <a:ext cx="3764608" cy="165618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995936" y="1340768"/>
            <a:ext cx="4896544" cy="194421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17972" y="3068960"/>
            <a:ext cx="2729892" cy="93610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345892" y="3068960"/>
            <a:ext cx="506028" cy="54006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02891" y="5661248"/>
            <a:ext cx="4661597" cy="681982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3592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Bash, </a:t>
            </a:r>
            <a:r>
              <a:rPr lang="en-US" dirty="0" err="1" smtClean="0"/>
              <a:t>Goeckel</a:t>
            </a:r>
            <a:r>
              <a:rPr lang="en-US" dirty="0" smtClean="0"/>
              <a:t> &amp; </a:t>
            </a:r>
            <a:r>
              <a:rPr lang="en-US" dirty="0" err="1" smtClean="0"/>
              <a:t>Towsley</a:t>
            </a:r>
            <a:r>
              <a:rPr lang="en-US" dirty="0" smtClean="0"/>
              <a:t> [1]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2767923" y="2857648"/>
            <a:ext cx="213617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948264" y="1988840"/>
            <a:ext cx="0" cy="7920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23728" y="1988840"/>
            <a:ext cx="482453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23091" y="1628800"/>
            <a:ext cx="148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Shared secret 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6096000"/>
            <a:ext cx="5755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[1] B. A. Bash, D. </a:t>
            </a:r>
            <a:r>
              <a:rPr lang="en-US" sz="1200" dirty="0" err="1" smtClean="0"/>
              <a:t>Goeckel</a:t>
            </a:r>
            <a:r>
              <a:rPr lang="en-US" sz="1200" dirty="0" smtClean="0"/>
              <a:t> and D. </a:t>
            </a:r>
            <a:r>
              <a:rPr lang="en-US" sz="1200" dirty="0" err="1" smtClean="0"/>
              <a:t>Towsley</a:t>
            </a:r>
            <a:r>
              <a:rPr lang="en-US" sz="1200" dirty="0" smtClean="0"/>
              <a:t>, </a:t>
            </a:r>
            <a:r>
              <a:rPr lang="en-US" sz="1200" dirty="0"/>
              <a:t>“Square root law for communication with low probability </a:t>
            </a:r>
            <a:r>
              <a:rPr lang="en-US" sz="1200" dirty="0" smtClean="0"/>
              <a:t>of detection </a:t>
            </a:r>
            <a:r>
              <a:rPr lang="en-US" sz="1200" dirty="0"/>
              <a:t>on </a:t>
            </a:r>
            <a:r>
              <a:rPr lang="en-US" sz="1200" dirty="0" smtClean="0"/>
              <a:t>AWGN </a:t>
            </a:r>
            <a:r>
              <a:rPr lang="en-US" sz="1200" dirty="0"/>
              <a:t>channels,” </a:t>
            </a:r>
            <a:r>
              <a:rPr lang="en-US" sz="1200" i="1" dirty="0"/>
              <a:t>in Proceedings of the IEEE International Symposium on </a:t>
            </a:r>
            <a:r>
              <a:rPr lang="en-US" sz="1200" i="1" dirty="0" smtClean="0"/>
              <a:t>Information Theory </a:t>
            </a:r>
            <a:r>
              <a:rPr lang="en-US" sz="1200" i="1" dirty="0"/>
              <a:t>(ISIT)</a:t>
            </a:r>
            <a:r>
              <a:rPr lang="en-US" sz="1200" dirty="0"/>
              <a:t>, 2012, pp. 448–452.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390900" y="2044700"/>
          <a:ext cx="1993900" cy="469900"/>
        </p:xfrm>
        <a:graphic>
          <a:graphicData uri="http://schemas.openxmlformats.org/presentationml/2006/ole">
            <p:oleObj spid="_x0000_s74754" name="Equation" r:id="rId3" imgW="1130300" imgH="266700" progId="Equation.3">
              <p:embed/>
            </p:oleObj>
          </a:graphicData>
        </a:graphic>
      </p:graphicFrame>
      <p:pic>
        <p:nvPicPr>
          <p:cNvPr id="15" name="Picture 14" descr="C:\Users\Howard\AppData\Local\Microsoft\Windows\Temporary Internet Files\Content.IE5\GI85S2D8\MC90015000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231259" y="4392588"/>
            <a:ext cx="1455541" cy="217711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:\Users\Howard\AppData\Local\Microsoft\Windows\Temporary Internet Files\Content.IE5\OO7FNC5L\MC90024118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94004" y="2819400"/>
            <a:ext cx="1077796" cy="14478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Howard\AppData\Local\Microsoft\Windows\Temporary Internet Files\Content.IE5\E3MEVNKC\MC900441465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08203" y="32766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:\Users\Howard\AppData\Local\Microsoft\Windows\Temporary Internet Files\Content.IE5\5G60T724\MC90018715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0" y="2819400"/>
            <a:ext cx="1115324" cy="9144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ight Arrow 21"/>
          <p:cNvSpPr/>
          <p:nvPr/>
        </p:nvSpPr>
        <p:spPr>
          <a:xfrm rot="2028370">
            <a:off x="3469839" y="4086555"/>
            <a:ext cx="3887076" cy="50628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3752872" y="3048000"/>
            <a:ext cx="2647928" cy="49611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123728" y="1988840"/>
            <a:ext cx="0" cy="7920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397578" y="3657600"/>
            <a:ext cx="1689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AWGN channels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rot="10800000">
            <a:off x="4953000" y="34290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5486400" y="40386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174731" y="473117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capacity only</a:t>
            </a:r>
            <a:endParaRPr lang="en-US" dirty="0"/>
          </a:p>
        </p:txBody>
      </p:sp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3911321" y="4724400"/>
          <a:ext cx="1187450" cy="421445"/>
        </p:xfrm>
        <a:graphic>
          <a:graphicData uri="http://schemas.openxmlformats.org/presentationml/2006/ole">
            <p:oleObj spid="_x0000_s74756" name="Equation" r:id="rId8" imgW="749300" imgH="266700" progId="Equation.3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878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3350</TotalTime>
  <Words>1264</Words>
  <Application>Microsoft Macintosh PowerPoint</Application>
  <PresentationFormat>On-screen Show (4:3)</PresentationFormat>
  <Paragraphs>398</Paragraphs>
  <Slides>63</Slides>
  <Notes>0</Notes>
  <HiddenSlides>2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Office Theme</vt:lpstr>
      <vt:lpstr>Equation</vt:lpstr>
      <vt:lpstr>Reliable Deniable Communication: Hiding Messages in Noise</vt:lpstr>
      <vt:lpstr>Reliable Deniable Communication: Hiding Messages in Noise</vt:lpstr>
      <vt:lpstr>Slide 3</vt:lpstr>
      <vt:lpstr>Slide 4</vt:lpstr>
      <vt:lpstr>Slide 5</vt:lpstr>
      <vt:lpstr>Slide 6</vt:lpstr>
      <vt:lpstr>Slide 7</vt:lpstr>
      <vt:lpstr>Slide 8</vt:lpstr>
      <vt:lpstr>Bash, Goeckel &amp; Towsley [1]</vt:lpstr>
      <vt:lpstr>This work</vt:lpstr>
      <vt:lpstr>Slide 11</vt:lpstr>
      <vt:lpstr>Steganography: Other work</vt:lpstr>
      <vt:lpstr>Steganography: Other work</vt:lpstr>
      <vt:lpstr>Other work: “Common” model</vt:lpstr>
      <vt:lpstr>Other work: Square-root “law” (“empirical”)</vt:lpstr>
      <vt:lpstr>Slide 16</vt:lpstr>
      <vt:lpstr>Hypothesis Testing</vt:lpstr>
      <vt:lpstr>Hypothesis Testing</vt:lpstr>
      <vt:lpstr>Hypothesis Testing</vt:lpstr>
      <vt:lpstr>Hypothesis Testing</vt:lpstr>
      <vt:lpstr>Intuition</vt:lpstr>
      <vt:lpstr>Intuition</vt:lpstr>
      <vt:lpstr>Theorem 1 (Wt(c.w.)) (high deniability =&gt; low weight codewords)</vt:lpstr>
      <vt:lpstr>Theorems 2 &amp; 3 (Converse &amp; achievability for reliable &amp; deniable comm.)</vt:lpstr>
      <vt:lpstr>Theorems 2 &amp; 3</vt:lpstr>
      <vt:lpstr>Theorems 2 &amp; 3</vt:lpstr>
      <vt:lpstr>Theorems 2 &amp; 3</vt:lpstr>
      <vt:lpstr>Theorems 2 &amp; 3</vt:lpstr>
      <vt:lpstr>Theorems 2 &amp; 3</vt:lpstr>
      <vt:lpstr>Theorems 2 &amp; 3</vt:lpstr>
      <vt:lpstr>Theorems 2 &amp; 3</vt:lpstr>
      <vt:lpstr>Theorems 2 &amp; 3</vt:lpstr>
      <vt:lpstr>Theorems 2 &amp; 3</vt:lpstr>
      <vt:lpstr>Slide 34</vt:lpstr>
      <vt:lpstr>Slide 35</vt:lpstr>
      <vt:lpstr>Slide 36</vt:lpstr>
      <vt:lpstr>Slide 37</vt:lpstr>
      <vt:lpstr>Theorem 3 – Reliability proof sketch</vt:lpstr>
      <vt:lpstr>Theorem 3 – Reliability proof sketch</vt:lpstr>
      <vt:lpstr>Theorem 3 – Reliability proof sketch</vt:lpstr>
      <vt:lpstr>Theorem 3 – dmin decoding</vt:lpstr>
      <vt:lpstr>Slide 42</vt:lpstr>
      <vt:lpstr>Theorem 4 – unexpected detour</vt:lpstr>
      <vt:lpstr>Slide 44</vt:lpstr>
      <vt:lpstr>Slide 45</vt:lpstr>
      <vt:lpstr>Slide 46</vt:lpstr>
      <vt:lpstr>Theorem 3 – Deniability proof sketch</vt:lpstr>
      <vt:lpstr>Slide 48</vt:lpstr>
      <vt:lpstr>Slide 49</vt:lpstr>
      <vt:lpstr>Slide 50</vt:lpstr>
      <vt:lpstr>Slide 51</vt:lpstr>
      <vt:lpstr>Theorem 3 – Deniability proof sketch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Summary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Reliable Deniable Communication: Hiding Messages from Noise</dc:title>
  <dc:creator>Howard</dc:creator>
  <cp:lastModifiedBy>Sidharth Jaggi</cp:lastModifiedBy>
  <cp:revision>72</cp:revision>
  <dcterms:created xsi:type="dcterms:W3CDTF">2014-03-04T22:42:00Z</dcterms:created>
  <dcterms:modified xsi:type="dcterms:W3CDTF">2014-03-04T22:56:03Z</dcterms:modified>
</cp:coreProperties>
</file>